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B316-F893-F8DD-1D3C-31079FE5B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59689-C5B3-7D43-D7BC-36E7CBD35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61A8B-8F2C-8057-161E-D98CFBE2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59032-6D99-7DD2-352E-85D19F97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6949C-00AB-2C21-BF85-89F3696E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8AE5-2FC4-4FFE-9B35-7BD846AC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42BC3-8ED8-1964-706B-A3220649F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544B1-B8DD-7249-7443-CD0D1596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59192-8790-713F-7663-8E9425B2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A98AB-C9BE-E4A0-5DE7-63FCC8CF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ADBA5-618B-906B-4D02-83E782E43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03650-31CD-F589-08DB-5C0DB39C8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F213B-118E-199A-748E-C569AC80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FECF6-EDCE-6A6E-8DFE-791DA4E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37542-93BE-F4CE-C298-D420CC49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9D4C-2D99-2163-C4DB-D264D74E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E155-5800-EF76-2317-62F57DF06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B759B-69D4-A780-D6E5-98721A00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174F2-4AB7-C458-393E-6CAEF36F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B9B6C-4B89-8C0F-ED9A-02BE3600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9682-3249-B7BC-7E90-974A8A4D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1553D-090D-F029-7CD7-61D78FAB3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AA084-7D42-34A9-FDF5-31F6964C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FE21B-3BF2-B849-5369-0F4F0A11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1CD1-31DC-F1FB-C182-E852671E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66BF-B1A0-8B0E-8866-C352193B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09DB8-C614-853D-02DE-948EE0A32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94661-6BFB-4AFF-AD17-36702637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34373-88A5-B060-64A4-15932EEB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F5B19-A611-01DA-DC39-739B7A08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A5F9C-575D-B507-2D0E-2AABA6F6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FBB0-BF27-CB56-98AF-ADA5DF45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9801F-F546-0A9C-408A-C3ECDD1CB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49E21-A9E3-DB64-AFB5-999832866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B37CB-9D89-19F8-D93A-53B0BF23D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EBE354-B11A-3306-C053-1E3F80B95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068E1-589B-4A5E-B089-4CE83EC3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A2C47-CB4D-D467-E788-DBBD2AEF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E3377-B6BF-8444-7167-0CA7C23B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4E5F-E0F5-619E-7A68-FD49C127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F92C2-DC76-2386-7DC2-B5442E8E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FA58F-C075-DFA0-5A27-4CBA7FCD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8C100-7744-577B-3DAF-DEE59E9B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4566D-6B87-DAAF-39CB-DBEA0A55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34A81-AAD7-EEEC-B93A-30A037F3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710F1-86B8-DD0B-37C1-84245C76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A297-2529-B311-6223-73CDC5C7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4AEC-A11A-66CC-CD71-578F87C1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1F98E-4B31-FD6F-D3C8-FD9608BD9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17567-6D6A-21BA-41D0-25B54650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53FAC-3BA2-A819-F75F-E1EB16FF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87B1D-B1E7-856C-1AB2-929AA145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E642-B692-F749-0E85-74CBBF9A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25F518-DE24-F55C-5290-40EF5D614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4F478-5612-CE03-51C4-B36CB03EC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2CE87-F270-618D-3FF5-28F37E39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A0C82-E60D-8513-7BCB-0221777C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324D4-6FEC-1F5A-0A85-45153B10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3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3ED59-9E59-5AA1-90B2-7E4E7EAF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0C3C0-23E0-A2DE-D50B-118E92B98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7F59C-BB43-283F-7808-36F591215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7CA24-21E7-49F4-A0B3-DA82A0FC36B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A9B93-ED61-C4CB-FFE4-2D146EA0C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17F9-E72A-B2F5-502D-ED6B836EB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58BE91-FCE9-488B-AEDE-A8535447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7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0E394-7A97-7C53-2299-34132BFC2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4" y="-6350"/>
            <a:ext cx="5095875" cy="68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8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19759-660C-1416-4A53-9F7F2BEAC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D86B0-7DCC-8FAE-CE25-E553ED60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58964" y="-1231257"/>
            <a:ext cx="6855023" cy="93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E4A69-F9D3-154B-CA8D-E870908EB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8B27E-DEF8-A172-6E0C-5E8AE814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4569" y="-1247778"/>
            <a:ext cx="6842861" cy="93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600E5-3F92-3579-ECC9-5A8DEAEDF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7C354-A71C-66BC-D9A1-67E93B58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9035" y="-1331466"/>
            <a:ext cx="6868584" cy="95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4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CD095-A204-DD44-EDD4-5C45F3AE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3F268-F8CB-3F30-95EC-6F5DC3A6B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0657" y="-1501294"/>
            <a:ext cx="6874932" cy="98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1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799B9-C9A2-D7A4-B253-A113EB3C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813F0-5D26-B432-EFAD-6256C2847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52713" y="-1549664"/>
            <a:ext cx="6905625" cy="99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4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1112E-BF3D-B4D4-A31D-6779CAF7B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BDF74-9BC2-E029-AEFC-347C7E3B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9297" y="-1169280"/>
            <a:ext cx="6871660" cy="9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5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0D40F-35DF-9C7F-CCE8-B0F472D3C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60537-1FC7-9AEF-06DB-17765B5C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63806" y="-1191001"/>
            <a:ext cx="6854812" cy="92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4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BB80F-6FD5-FA1A-8EA3-7D0022FF1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5E810-5212-0597-0C23-CCD59990F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8041" y="-1700294"/>
            <a:ext cx="6884494" cy="102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2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D1F51-C93F-7C35-E579-77A5B1BE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243C4E-7257-4748-934F-4D19D0B78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4619" y="-1435498"/>
            <a:ext cx="6881812" cy="97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C48D7-417E-A0C1-2831-A1D2A49F2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E5634-5CFB-8ED2-2CBE-13ABE4C5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44187" y="-1623838"/>
            <a:ext cx="6875051" cy="101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6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4327-8501-2F9F-CDCB-5042E621B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C8721-70E6-947A-3655-CEB0CA32E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6807" y="-1857572"/>
            <a:ext cx="6857296" cy="105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1121F-4560-66DE-316B-9D3205D39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2E65D-88C0-CD7F-3D01-003AB46F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41420" y="-1366134"/>
            <a:ext cx="6880585" cy="96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A9617-B6C2-126D-C32D-936017D19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8CB63-2DB9-89DA-16A6-022947FC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56346" y="-1577505"/>
            <a:ext cx="6860343" cy="100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BE03E-5D5E-4CCC-844B-474F6BB8F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7AF45-783B-4A6A-187B-DB57A399B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6999" y="-1388327"/>
            <a:ext cx="6857999" cy="96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1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76F29-CD67-A6B5-B0F1-4C42C22DD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35DB6-31E2-0D59-0825-C1532196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32227" y="-1231201"/>
            <a:ext cx="6908495" cy="93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3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Albrecht, Angela</dc:creator>
  <cp:lastModifiedBy>Albrecht, Angela</cp:lastModifiedBy>
  <cp:revision>2</cp:revision>
  <dcterms:created xsi:type="dcterms:W3CDTF">2025-05-28T15:43:49Z</dcterms:created>
  <dcterms:modified xsi:type="dcterms:W3CDTF">2025-06-04T02:29:25Z</dcterms:modified>
</cp:coreProperties>
</file>