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E84E-FEA0-4B0A-A5F6-6D550AADA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BEFAA-D854-420B-BA32-37029DB09C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59275-5CF9-41B1-965B-EFAAFC867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6E964-7FF6-459A-AD6F-2BBFF59E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3E786-10B8-4B31-8695-DDB76F58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7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806A-3E8D-4CDE-B39D-726388B66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2E7175-7455-421F-AF89-2DC6B6FED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5F34-0873-4F32-A900-B78356F5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5B677-7C98-4222-90EF-7DACF68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8E6F4-2B96-4696-B958-E9BF00F8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7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CB8C3A-DCDA-432D-8C4D-656E82CBC3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9F643-FC5B-42B6-B1E4-0D42FCC7B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E4B68-1B3B-46C4-B362-4D4EA1286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A08D9-4672-40F1-A650-0B1F662E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7966-22A0-4AF9-A24C-D67AF60E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0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0E890-72B7-44D2-91CB-440128BD7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BBA8D-DA2E-4A45-BD85-56C335BD5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257CD-F60A-49B7-B8A1-830FB399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A6254-F01C-44CE-BAFE-FA8977DBA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39B11-F2C7-4103-8378-07AD048FE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5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BA2B3-5E0F-4682-9DD0-5EB21BFA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045C8-0091-45A2-9EFD-206EB754C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59CC7-C49A-4C1E-B08D-9E23BD2E8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F1995-6503-4FFF-97D9-6556F47A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B64F6-A844-414A-917D-B7AE910C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2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C9035-733B-4A40-B609-011FA13F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1F338-0CAC-4A88-989A-5490AEEAC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B5700E-37C1-4AA7-8C19-97EFF7AD0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E5CE7-4D7C-4DED-9C0D-6938E0A10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F8A8D-D89B-45C7-9E41-6DBE52BF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1F405-187B-478C-B1FE-C4BB8D190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5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01A3-A0AD-4E75-AFF7-E42ABCFE3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6B6D6-52CA-441F-9B9A-E13B2B677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8AC0C4-F823-4F6B-9EF2-0733F26CF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0807E7-392A-4916-9AC1-D9863CFC30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CB0B18-CAD5-4B7A-9011-3C199BCCA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20BD4-0EE3-4CAD-8436-92746712D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6E8060-C92C-46F9-BF15-F05868798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F83A2E-E9CF-4C46-9E3F-58F2A407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6850-BCD7-48D2-90A9-E911C0019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C05FA9-8C50-4F4A-B95F-613F1FC70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B7767-354F-497C-ADE9-2BF70D08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12C1C7-E09F-4F06-92A4-032CB3782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3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E9CF13-444D-44D6-95B2-DFD73BF5C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5BBE03-AEB3-4357-8362-1CA80639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A529F-AEC3-491B-860B-D0B2F4251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4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F0946-43F0-47D1-8C6E-E8E72CCE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CD211-4CBE-4F3D-84B5-0889E3A06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9F440-A5F1-4429-A759-2F29B9C34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E1967-D4AF-4084-A772-3A698CF63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499C6-E90C-4A63-89C6-23B67EB3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B7D5E-DE92-461B-8A1F-6BA4AB57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91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FA16F-3E48-40F9-A4A2-95936DC39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C31CB6-A6C8-4E8D-B025-29767898CA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3B3309-8B4B-445F-ACDA-19B5D74B2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D14A1-16A4-4110-A891-571508522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1142C-4B9A-414D-86F4-808117531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0C456-8200-44A1-8C6C-4D29D2969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1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4FF85F-D9A5-493B-98A9-BBB888839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9F2EF-EDC4-49AF-88E6-AA67DB5FD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314-37DF-48BC-93F5-537A46043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36394-7E89-414C-BFDD-91A07EEED0E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0C8C1-F2EA-4D13-A7BA-B01E3802B0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DFF1A-F21E-4381-BD44-18FEDB815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FD581-E879-40D0-A78E-58C910DE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2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F3AA-0D56-4AB0-8949-8B7C25136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English Camp</a:t>
            </a:r>
          </a:p>
        </p:txBody>
      </p:sp>
    </p:spTree>
    <p:extLst>
      <p:ext uri="{BB962C8B-B14F-4D97-AF65-F5344CB8AC3E}">
        <p14:creationId xmlns:p14="http://schemas.microsoft.com/office/powerpoint/2010/main" val="526408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ss, sky, outdoor, tent&#10;&#10;Description automatically generated">
            <a:extLst>
              <a:ext uri="{FF2B5EF4-FFF2-40B4-BE49-F238E27FC236}">
                <a16:creationId xmlns:a16="http://schemas.microsoft.com/office/drawing/2014/main" id="{EC44755C-94E3-AC47-8112-90566CF75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45" y="152069"/>
            <a:ext cx="11651310" cy="65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97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ss, tree, outdoor, sky&#10;&#10;Description automatically generated">
            <a:extLst>
              <a:ext uri="{FF2B5EF4-FFF2-40B4-BE49-F238E27FC236}">
                <a16:creationId xmlns:a16="http://schemas.microsoft.com/office/drawing/2014/main" id="{477707EF-A276-904D-A9C0-CA91714AC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391" y="228957"/>
            <a:ext cx="8555217" cy="640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5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person, ground, outdoor, pulled&#10;&#10;Description automatically generated">
            <a:extLst>
              <a:ext uri="{FF2B5EF4-FFF2-40B4-BE49-F238E27FC236}">
                <a16:creationId xmlns:a16="http://schemas.microsoft.com/office/drawing/2014/main" id="{82174C4A-A59E-5141-905E-D2433F3E0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041" y="256374"/>
            <a:ext cx="8481917" cy="634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8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08250D1F-4D1E-7B48-BB8F-77FAE1AAF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382" y="184812"/>
            <a:ext cx="8673236" cy="648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02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ree, grass, outdoor, outdoor object&#10;&#10;Description automatically generated">
            <a:extLst>
              <a:ext uri="{FF2B5EF4-FFF2-40B4-BE49-F238E27FC236}">
                <a16:creationId xmlns:a16="http://schemas.microsoft.com/office/drawing/2014/main" id="{84A4DA07-9959-1149-ADE2-9E25CED6C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469" y="236496"/>
            <a:ext cx="8535062" cy="6385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1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ss, tree, outdoor, field&#10;&#10;Description automatically generated">
            <a:extLst>
              <a:ext uri="{FF2B5EF4-FFF2-40B4-BE49-F238E27FC236}">
                <a16:creationId xmlns:a16="http://schemas.microsoft.com/office/drawing/2014/main" id="{D0873BFE-219B-634C-B1B5-F0F2E3001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783" y="240471"/>
            <a:ext cx="8524433" cy="637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03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ss, outdoor, field, mammal&#10;&#10;Description automatically generated">
            <a:extLst>
              <a:ext uri="{FF2B5EF4-FFF2-40B4-BE49-F238E27FC236}">
                <a16:creationId xmlns:a16="http://schemas.microsoft.com/office/drawing/2014/main" id="{6C520AD1-3431-7346-B9D7-489E9D10C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4412" y="248423"/>
            <a:ext cx="8503175" cy="636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828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English Camp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Kimberly A.</dc:creator>
  <cp:lastModifiedBy>Rose, Kimberly A.</cp:lastModifiedBy>
  <cp:revision>2</cp:revision>
  <dcterms:created xsi:type="dcterms:W3CDTF">2021-12-13T23:51:07Z</dcterms:created>
  <dcterms:modified xsi:type="dcterms:W3CDTF">2021-12-14T21:17:04Z</dcterms:modified>
</cp:coreProperties>
</file>