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9"/>
  </p:notesMasterIdLst>
  <p:sldIdLst>
    <p:sldId id="256" r:id="rId3"/>
    <p:sldId id="258" r:id="rId4"/>
    <p:sldId id="259" r:id="rId5"/>
    <p:sldId id="262" r:id="rId6"/>
    <p:sldId id="263" r:id="rId7"/>
    <p:sldId id="264" r:id="rId8"/>
  </p:sldIdLst>
  <p:sldSz cx="9144000" cy="5143500" type="screen16x9"/>
  <p:notesSz cx="7010400" cy="92964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Rubik" panose="020B0604020202020204" charset="-79"/>
      <p:regular r:id="rId14"/>
      <p:bold r:id="rId15"/>
      <p:italic r:id="rId16"/>
      <p:boldItalic r:id="rId17"/>
    </p:embeddedFont>
    <p:embeddedFont>
      <p:font typeface="Rubik Light" panose="020B0604020202020204" charset="-79"/>
      <p:regular r:id="rId18"/>
      <p:bold r:id="rId19"/>
      <p:italic r:id="rId20"/>
      <p:boldItalic r:id="rId21"/>
    </p:embeddedFont>
    <p:embeddedFont>
      <p:font typeface="Rubik Medium" panose="020B0604020202020204" charset="-79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D02066-BF30-4AF8-8701-0E4145C2F1AB}">
  <a:tblStyle styleId="{47D02066-BF30-4AF8-8701-0E4145C2F1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4" y="5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e01d08e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e01d08e29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90d551e2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90d551e23_0_5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349415" indent="0">
              <a:lnSpc>
                <a:spcPct val="115000"/>
              </a:lnSpc>
              <a:spcAft>
                <a:spcPts val="1019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bdd7a23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bdd7a23b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spcAft>
                <a:spcPts val="611"/>
              </a:spcAft>
              <a:buClr>
                <a:schemeClr val="dk1"/>
              </a:buClr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c37c6271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c37c6271c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s">
  <p:cSld name="CUSTOM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+ Directions">
  <p:cSld name="CUSTOM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s Only">
  <p:cSld name="CUSTOM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CUSTOM_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8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8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4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5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6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nly">
  <p:cSld name="CUSTOM_5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0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That's Private!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2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850" y="0"/>
            <a:ext cx="3642899" cy="91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1050" y="0"/>
            <a:ext cx="5533406" cy="516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50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1393100" y="1486200"/>
            <a:ext cx="6357900" cy="1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ctr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What kinds of things should we not tell a stranger? 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l="-6863" t="-1152" r="32745" b="42071"/>
          <a:stretch/>
        </p:blipFill>
        <p:spPr>
          <a:xfrm rot="-10799993" flipH="1">
            <a:off x="7295550" y="0"/>
            <a:ext cx="1848500" cy="22803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l="26127" t="-639" r="-4706" b="44529"/>
          <a:stretch/>
        </p:blipFill>
        <p:spPr>
          <a:xfrm>
            <a:off x="0" y="2571750"/>
            <a:ext cx="2389955" cy="209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l="446" r="436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1067775" y="11876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Private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045975" y="2342750"/>
            <a:ext cx="58860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Something that you should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keep to yourself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r="-1337"/>
          <a:stretch/>
        </p:blipFill>
        <p:spPr>
          <a:xfrm>
            <a:off x="976850" y="1592450"/>
            <a:ext cx="21397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 t="109" b="99"/>
          <a:stretch/>
        </p:blipFill>
        <p:spPr>
          <a:xfrm>
            <a:off x="5432501" y="1205100"/>
            <a:ext cx="3158249" cy="2733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GAME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4">
            <a:alphaModFix/>
          </a:blip>
          <a:srcRect l="-15620" t="8987" r="59472" b="35533"/>
          <a:stretch/>
        </p:blipFill>
        <p:spPr>
          <a:xfrm flipH="1">
            <a:off x="0" y="1022175"/>
            <a:ext cx="1463250" cy="22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0" y="6358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Thumbs Up, Thumbs Down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1288988" y="3569800"/>
            <a:ext cx="31731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OK to share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2"/>
          </p:nvPr>
        </p:nvSpPr>
        <p:spPr>
          <a:xfrm>
            <a:off x="4901688" y="3569800"/>
            <a:ext cx="31731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NOT OK to share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5">
            <a:alphaModFix/>
          </a:blip>
          <a:srcRect r="55456"/>
          <a:stretch/>
        </p:blipFill>
        <p:spPr>
          <a:xfrm>
            <a:off x="2215943" y="1942600"/>
            <a:ext cx="1319201" cy="16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5">
            <a:alphaModFix/>
          </a:blip>
          <a:srcRect l="55456" t="8860" b="-8859"/>
          <a:stretch/>
        </p:blipFill>
        <p:spPr>
          <a:xfrm>
            <a:off x="5828643" y="1942600"/>
            <a:ext cx="1319201" cy="16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19"/>
          <p:cNvCxnSpPr/>
          <p:nvPr/>
        </p:nvCxnSpPr>
        <p:spPr>
          <a:xfrm>
            <a:off x="4681900" y="1694450"/>
            <a:ext cx="0" cy="2703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B538A0-2920-4612-8F8E-1E84E5483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6" t="17154" r="38356" b="7368"/>
          <a:stretch/>
        </p:blipFill>
        <p:spPr>
          <a:xfrm>
            <a:off x="2135131" y="101600"/>
            <a:ext cx="4873737" cy="451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0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9B6D5D-723F-4D2D-BFC2-41FBB92A9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9" t="17050" r="39742" b="7992"/>
          <a:stretch/>
        </p:blipFill>
        <p:spPr>
          <a:xfrm>
            <a:off x="2136662" y="69516"/>
            <a:ext cx="4870675" cy="45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84379"/>
      </p:ext>
    </p:extLst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</Words>
  <Application>Microsoft Office PowerPoint</Application>
  <PresentationFormat>On-screen Show (16:9)</PresentationFormat>
  <Paragraphs>12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Lato</vt:lpstr>
      <vt:lpstr>Rubik Light</vt:lpstr>
      <vt:lpstr>Rubik</vt:lpstr>
      <vt:lpstr>Rubik Medium</vt:lpstr>
      <vt:lpstr>DigCit 2.0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Rose, Kimberly A.</cp:lastModifiedBy>
  <cp:revision>2</cp:revision>
  <cp:lastPrinted>2020-02-12T21:57:53Z</cp:lastPrinted>
  <dcterms:modified xsi:type="dcterms:W3CDTF">2020-02-12T21:57:59Z</dcterms:modified>
</cp:coreProperties>
</file>