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Indie Flower" panose="020B0604020202020204" charset="0"/>
      <p:regular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ubik" panose="020B0604020202020204" charset="-79"/>
      <p:regular r:id="rId17"/>
      <p:bold r:id="rId18"/>
      <p:italic r:id="rId19"/>
      <p:boldItalic r:id="rId20"/>
    </p:embeddedFont>
    <p:embeddedFont>
      <p:font typeface="Rubik Light" panose="020B0604020202020204" charset="-79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70147F-07D7-41BC-83BD-799C2A357F6C}">
  <a:tblStyle styleId="{1170147F-07D7-41BC-83BD-799C2A357F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e4ff6c4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g3e4ff6c4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c61e5ef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3c61e5ef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e4ff6c49d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e4ff6c49d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d946ac9f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d946ac9f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eb815b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eb815ba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72f55a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72f55a5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eb9f8d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eb9f8de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037fe8d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037fe8d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3626614" cy="9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193350" y="1741900"/>
            <a:ext cx="34332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Rubik"/>
                <a:ea typeface="Rubik"/>
                <a:cs typeface="Rubik"/>
                <a:sym typeface="Rubik"/>
              </a:rPr>
              <a:t>A Creator's Rights and Responsibilities</a:t>
            </a:r>
            <a:endParaRPr sz="34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4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5">
            <a:alphaModFix/>
          </a:blip>
          <a:srcRect l="9771" t="3149" b="1412"/>
          <a:stretch/>
        </p:blipFill>
        <p:spPr>
          <a:xfrm>
            <a:off x="3626625" y="-3075"/>
            <a:ext cx="5517375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/>
        </p:nvSpPr>
        <p:spPr>
          <a:xfrm>
            <a:off x="-175" y="627725"/>
            <a:ext cx="91440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b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endParaRPr sz="2400" b="1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400" b="1">
                <a:solidFill>
                  <a:srgbClr val="AE29A2"/>
                </a:solidFill>
                <a:latin typeface="Indie Flower"/>
                <a:ea typeface="Indie Flower"/>
                <a:cs typeface="Indie Flower"/>
                <a:sym typeface="Indie Flower"/>
              </a:rPr>
              <a:t>What rights and responsibilities </a:t>
            </a:r>
            <a:endParaRPr sz="2400" b="1">
              <a:solidFill>
                <a:srgbClr val="AE29A2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400" b="1">
                <a:solidFill>
                  <a:srgbClr val="AE29A2"/>
                </a:solidFill>
                <a:latin typeface="Indie Flower"/>
                <a:ea typeface="Indie Flower"/>
                <a:cs typeface="Indie Flower"/>
                <a:sym typeface="Indie Flower"/>
              </a:rPr>
              <a:t>do you have as a creator?</a:t>
            </a:r>
            <a:endParaRPr sz="2400" b="1">
              <a:solidFill>
                <a:srgbClr val="AE29A2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 b="1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975" y="1972214"/>
            <a:ext cx="409350" cy="5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385600" y="2571751"/>
            <a:ext cx="409350" cy="5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ubik"/>
                <a:ea typeface="Rubik"/>
                <a:cs typeface="Rubik"/>
                <a:sym typeface="Rubik"/>
              </a:rPr>
              <a:t>What does the word "creator" mean?</a:t>
            </a:r>
            <a:endParaRPr sz="3200" dirty="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Legal protection that creators have over the things they create.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887850" y="1025950"/>
            <a:ext cx="3603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Copyright ©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50" y="1425300"/>
            <a:ext cx="30398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569575" y="190700"/>
            <a:ext cx="2053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GROUP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ED22D-802D-4976-91F5-35AD61C2C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09" t="25414" r="23837" b="29499"/>
          <a:stretch/>
        </p:blipFill>
        <p:spPr>
          <a:xfrm>
            <a:off x="328730" y="659219"/>
            <a:ext cx="8486539" cy="3987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569575" y="190700"/>
            <a:ext cx="2901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DISCUSS: ASK &amp; ATTRIBUTE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83" name="Google Shape;83;p12"/>
          <p:cNvGraphicFramePr/>
          <p:nvPr/>
        </p:nvGraphicFramePr>
        <p:xfrm>
          <a:off x="1056850" y="883950"/>
          <a:ext cx="7239000" cy="3419797"/>
        </p:xfrm>
        <a:graphic>
          <a:graphicData uri="http://schemas.openxmlformats.org/drawingml/2006/table">
            <a:tbl>
              <a:tblPr>
                <a:noFill/>
                <a:tableStyleId>{1170147F-07D7-41BC-83BD-799C2A357F6C}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Ask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Attribute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Char char="●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kind of copyright license does the creative work have?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556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Char char="●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 I need to get permission from the creator to use it?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Char char="●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Have I provided attribution to the creator?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165263"/>
            <a:ext cx="404275" cy="4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569575" y="190700"/>
            <a:ext cx="2901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DISCUSS: ASK &amp; ATTRIBUTE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0" name="Google Shape;90;p13"/>
          <p:cNvGraphicFramePr/>
          <p:nvPr/>
        </p:nvGraphicFramePr>
        <p:xfrm>
          <a:off x="1056850" y="883950"/>
          <a:ext cx="7239000" cy="3767269"/>
        </p:xfrm>
        <a:graphic>
          <a:graphicData uri="http://schemas.openxmlformats.org/drawingml/2006/table">
            <a:tbl>
              <a:tblPr>
                <a:noFill/>
                <a:tableStyleId>{1170147F-07D7-41BC-83BD-799C2A357F6C}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Ask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Rubik"/>
                          <a:ea typeface="Rubik"/>
                          <a:cs typeface="Rubik"/>
                          <a:sym typeface="Rubik"/>
                        </a:rPr>
                        <a:t>Attribute</a:t>
                      </a:r>
                      <a:endParaRPr sz="3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 a reverse-image search to try to find the original creator of the image. 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556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 the photo has a regular copyright, email or get ahold of the creator to ask permission.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 you get permission, provide attribution by listing the author and date.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3556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Also add a link back to the photo's source. You might also use a citation.</a:t>
                      </a:r>
                      <a:endParaRPr sz="2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165263"/>
            <a:ext cx="404275" cy="4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712" y="2082474"/>
            <a:ext cx="2748576" cy="7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21966">
            <a:off x="2768562" y="2209498"/>
            <a:ext cx="351199" cy="4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21966" flipH="1">
            <a:off x="6005187" y="2209498"/>
            <a:ext cx="351199" cy="45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171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Indie Flower</vt:lpstr>
      <vt:lpstr>Rubik</vt:lpstr>
      <vt:lpstr>Rubik Light</vt:lpstr>
      <vt:lpstr>Lato</vt:lpstr>
      <vt:lpstr>Arial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2</cp:revision>
  <dcterms:modified xsi:type="dcterms:W3CDTF">2022-01-20T00:05:27Z</dcterms:modified>
</cp:coreProperties>
</file>