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</p:sldMasterIdLst>
  <p:notesMasterIdLst>
    <p:notesMasterId r:id="rId27"/>
  </p:notesMasterIdLst>
  <p:sldIdLst>
    <p:sldId id="258" r:id="rId2"/>
    <p:sldId id="296" r:id="rId3"/>
    <p:sldId id="301" r:id="rId4"/>
    <p:sldId id="278" r:id="rId5"/>
    <p:sldId id="279" r:id="rId6"/>
    <p:sldId id="297" r:id="rId7"/>
    <p:sldId id="298" r:id="rId8"/>
    <p:sldId id="29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77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6789D0-85FA-4C5E-9589-9FB23B86825A}" v="28" dt="2024-06-17T04:13:35.788"/>
  </p1510:revLst>
</p1510:revInfo>
</file>

<file path=ppt/tableStyles.xml><?xml version="1.0" encoding="utf-8"?>
<a:tblStyleLst xmlns:a="http://schemas.openxmlformats.org/drawingml/2006/main" def="{4E4EA228-11B8-4E8C-B02F-211B3315F317}">
  <a:tblStyle styleId="{4E4EA228-11B8-4E8C-B02F-211B3315F31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22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ttierodt, Joan M." userId="a613c9ca-db36-4c9c-abe6-aed50e2aa692" providerId="ADAL" clId="{DB6789D0-85FA-4C5E-9589-9FB23B86825A}"/>
    <pc:docChg chg="custSel addSld delSld modSld sldOrd delMainMaster">
      <pc:chgData name="Rittierodt, Joan M." userId="a613c9ca-db36-4c9c-abe6-aed50e2aa692" providerId="ADAL" clId="{DB6789D0-85FA-4C5E-9589-9FB23B86825A}" dt="2024-06-17T04:28:39.510" v="263" actId="47"/>
      <pc:docMkLst>
        <pc:docMk/>
      </pc:docMkLst>
      <pc:sldChg chg="del">
        <pc:chgData name="Rittierodt, Joan M." userId="a613c9ca-db36-4c9c-abe6-aed50e2aa692" providerId="ADAL" clId="{DB6789D0-85FA-4C5E-9589-9FB23B86825A}" dt="2024-06-17T03:56:01.204" v="40" actId="47"/>
        <pc:sldMkLst>
          <pc:docMk/>
          <pc:sldMk cId="0" sldId="256"/>
        </pc:sldMkLst>
      </pc:sldChg>
      <pc:sldChg chg="del">
        <pc:chgData name="Rittierodt, Joan M." userId="a613c9ca-db36-4c9c-abe6-aed50e2aa692" providerId="ADAL" clId="{DB6789D0-85FA-4C5E-9589-9FB23B86825A}" dt="2024-06-17T03:56:03.607" v="41" actId="47"/>
        <pc:sldMkLst>
          <pc:docMk/>
          <pc:sldMk cId="0" sldId="257"/>
        </pc:sldMkLst>
      </pc:sldChg>
      <pc:sldChg chg="addSp delSp modSp mod">
        <pc:chgData name="Rittierodt, Joan M." userId="a613c9ca-db36-4c9c-abe6-aed50e2aa692" providerId="ADAL" clId="{DB6789D0-85FA-4C5E-9589-9FB23B86825A}" dt="2024-06-17T04:00:34.385" v="136" actId="1440"/>
        <pc:sldMkLst>
          <pc:docMk/>
          <pc:sldMk cId="0" sldId="258"/>
        </pc:sldMkLst>
        <pc:spChg chg="add del mod">
          <ac:chgData name="Rittierodt, Joan M." userId="a613c9ca-db36-4c9c-abe6-aed50e2aa692" providerId="ADAL" clId="{DB6789D0-85FA-4C5E-9589-9FB23B86825A}" dt="2024-06-17T03:56:23.405" v="48" actId="478"/>
          <ac:spMkLst>
            <pc:docMk/>
            <pc:sldMk cId="0" sldId="258"/>
            <ac:spMk id="3" creationId="{BF46D467-0387-7D73-1744-0CC3F3D30701}"/>
          </ac:spMkLst>
        </pc:spChg>
        <pc:spChg chg="add del mod">
          <ac:chgData name="Rittierodt, Joan M." userId="a613c9ca-db36-4c9c-abe6-aed50e2aa692" providerId="ADAL" clId="{DB6789D0-85FA-4C5E-9589-9FB23B86825A}" dt="2024-06-17T03:56:28.065" v="50" actId="478"/>
          <ac:spMkLst>
            <pc:docMk/>
            <pc:sldMk cId="0" sldId="258"/>
            <ac:spMk id="5" creationId="{A33FAAB8-451A-EE4D-6103-452613D7CF9A}"/>
          </ac:spMkLst>
        </pc:spChg>
        <pc:spChg chg="del mod">
          <ac:chgData name="Rittierodt, Joan M." userId="a613c9ca-db36-4c9c-abe6-aed50e2aa692" providerId="ADAL" clId="{DB6789D0-85FA-4C5E-9589-9FB23B86825A}" dt="2024-06-17T03:56:20.230" v="47" actId="478"/>
          <ac:spMkLst>
            <pc:docMk/>
            <pc:sldMk cId="0" sldId="258"/>
            <ac:spMk id="401" creationId="{00000000-0000-0000-0000-000000000000}"/>
          </ac:spMkLst>
        </pc:spChg>
        <pc:spChg chg="del">
          <ac:chgData name="Rittierodt, Joan M." userId="a613c9ca-db36-4c9c-abe6-aed50e2aa692" providerId="ADAL" clId="{DB6789D0-85FA-4C5E-9589-9FB23B86825A}" dt="2024-06-17T03:56:26.265" v="49" actId="478"/>
          <ac:spMkLst>
            <pc:docMk/>
            <pc:sldMk cId="0" sldId="258"/>
            <ac:spMk id="402" creationId="{00000000-0000-0000-0000-000000000000}"/>
          </ac:spMkLst>
        </pc:spChg>
        <pc:picChg chg="add mod">
          <ac:chgData name="Rittierodt, Joan M." userId="a613c9ca-db36-4c9c-abe6-aed50e2aa692" providerId="ADAL" clId="{DB6789D0-85FA-4C5E-9589-9FB23B86825A}" dt="2024-06-17T04:00:34.385" v="136" actId="1440"/>
          <ac:picMkLst>
            <pc:docMk/>
            <pc:sldMk cId="0" sldId="258"/>
            <ac:picMk id="51" creationId="{F959B2B2-163B-8485-7B3B-28FE121FD16C}"/>
          </ac:picMkLst>
        </pc:picChg>
      </pc:sldChg>
      <pc:sldChg chg="del">
        <pc:chgData name="Rittierodt, Joan M." userId="a613c9ca-db36-4c9c-abe6-aed50e2aa692" providerId="ADAL" clId="{DB6789D0-85FA-4C5E-9589-9FB23B86825A}" dt="2024-06-17T03:56:09.102" v="42" actId="47"/>
        <pc:sldMkLst>
          <pc:docMk/>
          <pc:sldMk cId="0" sldId="259"/>
        </pc:sldMkLst>
      </pc:sldChg>
      <pc:sldChg chg="del">
        <pc:chgData name="Rittierodt, Joan M." userId="a613c9ca-db36-4c9c-abe6-aed50e2aa692" providerId="ADAL" clId="{DB6789D0-85FA-4C5E-9589-9FB23B86825A}" dt="2024-06-17T03:55:56.702" v="38" actId="47"/>
        <pc:sldMkLst>
          <pc:docMk/>
          <pc:sldMk cId="0" sldId="260"/>
        </pc:sldMkLst>
      </pc:sldChg>
      <pc:sldChg chg="del">
        <pc:chgData name="Rittierodt, Joan M." userId="a613c9ca-db36-4c9c-abe6-aed50e2aa692" providerId="ADAL" clId="{DB6789D0-85FA-4C5E-9589-9FB23B86825A}" dt="2024-06-17T03:55:57.627" v="39" actId="47"/>
        <pc:sldMkLst>
          <pc:docMk/>
          <pc:sldMk cId="0" sldId="261"/>
        </pc:sldMkLst>
      </pc:sldChg>
      <pc:sldChg chg="del">
        <pc:chgData name="Rittierodt, Joan M." userId="a613c9ca-db36-4c9c-abe6-aed50e2aa692" providerId="ADAL" clId="{DB6789D0-85FA-4C5E-9589-9FB23B86825A}" dt="2024-06-17T03:55:54.966" v="37" actId="47"/>
        <pc:sldMkLst>
          <pc:docMk/>
          <pc:sldMk cId="0" sldId="262"/>
        </pc:sldMkLst>
      </pc:sldChg>
      <pc:sldChg chg="addSp delSp modSp del mod">
        <pc:chgData name="Rittierodt, Joan M." userId="a613c9ca-db36-4c9c-abe6-aed50e2aa692" providerId="ADAL" clId="{DB6789D0-85FA-4C5E-9589-9FB23B86825A}" dt="2024-06-17T04:13:53.130" v="262" actId="47"/>
        <pc:sldMkLst>
          <pc:docMk/>
          <pc:sldMk cId="0" sldId="263"/>
        </pc:sldMkLst>
        <pc:spChg chg="add del mod">
          <ac:chgData name="Rittierodt, Joan M." userId="a613c9ca-db36-4c9c-abe6-aed50e2aa692" providerId="ADAL" clId="{DB6789D0-85FA-4C5E-9589-9FB23B86825A}" dt="2024-06-17T03:54:22.894" v="2" actId="478"/>
          <ac:spMkLst>
            <pc:docMk/>
            <pc:sldMk cId="0" sldId="263"/>
            <ac:spMk id="3" creationId="{A7AD5D29-3248-5879-AC77-0F4E39166920}"/>
          </ac:spMkLst>
        </pc:spChg>
        <pc:spChg chg="add del mod">
          <ac:chgData name="Rittierodt, Joan M." userId="a613c9ca-db36-4c9c-abe6-aed50e2aa692" providerId="ADAL" clId="{DB6789D0-85FA-4C5E-9589-9FB23B86825A}" dt="2024-06-17T03:54:29.039" v="4" actId="478"/>
          <ac:spMkLst>
            <pc:docMk/>
            <pc:sldMk cId="0" sldId="263"/>
            <ac:spMk id="5" creationId="{2EC7F385-A2C7-42D2-A665-8FA2BF83BEA5}"/>
          </ac:spMkLst>
        </pc:spChg>
        <pc:spChg chg="del mod">
          <ac:chgData name="Rittierodt, Joan M." userId="a613c9ca-db36-4c9c-abe6-aed50e2aa692" providerId="ADAL" clId="{DB6789D0-85FA-4C5E-9589-9FB23B86825A}" dt="2024-06-17T03:54:19.215" v="1" actId="478"/>
          <ac:spMkLst>
            <pc:docMk/>
            <pc:sldMk cId="0" sldId="263"/>
            <ac:spMk id="825" creationId="{00000000-0000-0000-0000-000000000000}"/>
          </ac:spMkLst>
        </pc:spChg>
        <pc:spChg chg="del">
          <ac:chgData name="Rittierodt, Joan M." userId="a613c9ca-db36-4c9c-abe6-aed50e2aa692" providerId="ADAL" clId="{DB6789D0-85FA-4C5E-9589-9FB23B86825A}" dt="2024-06-17T03:54:27.728" v="3" actId="478"/>
          <ac:spMkLst>
            <pc:docMk/>
            <pc:sldMk cId="0" sldId="263"/>
            <ac:spMk id="826" creationId="{00000000-0000-0000-0000-000000000000}"/>
          </ac:spMkLst>
        </pc:spChg>
        <pc:grpChg chg="del">
          <ac:chgData name="Rittierodt, Joan M." userId="a613c9ca-db36-4c9c-abe6-aed50e2aa692" providerId="ADAL" clId="{DB6789D0-85FA-4C5E-9589-9FB23B86825A}" dt="2024-06-17T03:54:33.337" v="6" actId="478"/>
          <ac:grpSpMkLst>
            <pc:docMk/>
            <pc:sldMk cId="0" sldId="263"/>
            <ac:grpSpMk id="827" creationId="{00000000-0000-0000-0000-000000000000}"/>
          </ac:grpSpMkLst>
        </pc:grpChg>
        <pc:grpChg chg="del">
          <ac:chgData name="Rittierodt, Joan M." userId="a613c9ca-db36-4c9c-abe6-aed50e2aa692" providerId="ADAL" clId="{DB6789D0-85FA-4C5E-9589-9FB23B86825A}" dt="2024-06-17T03:54:31.654" v="5" actId="478"/>
          <ac:grpSpMkLst>
            <pc:docMk/>
            <pc:sldMk cId="0" sldId="263"/>
            <ac:grpSpMk id="830" creationId="{00000000-0000-0000-0000-000000000000}"/>
          </ac:grpSpMkLst>
        </pc:grpChg>
      </pc:sldChg>
      <pc:sldChg chg="del">
        <pc:chgData name="Rittierodt, Joan M." userId="a613c9ca-db36-4c9c-abe6-aed50e2aa692" providerId="ADAL" clId="{DB6789D0-85FA-4C5E-9589-9FB23B86825A}" dt="2024-06-17T03:55:50.429" v="36" actId="47"/>
        <pc:sldMkLst>
          <pc:docMk/>
          <pc:sldMk cId="0" sldId="264"/>
        </pc:sldMkLst>
      </pc:sldChg>
      <pc:sldChg chg="del">
        <pc:chgData name="Rittierodt, Joan M." userId="a613c9ca-db36-4c9c-abe6-aed50e2aa692" providerId="ADAL" clId="{DB6789D0-85FA-4C5E-9589-9FB23B86825A}" dt="2024-06-17T03:56:10.206" v="43" actId="47"/>
        <pc:sldMkLst>
          <pc:docMk/>
          <pc:sldMk cId="0" sldId="265"/>
        </pc:sldMkLst>
      </pc:sldChg>
      <pc:sldChg chg="del">
        <pc:chgData name="Rittierodt, Joan M." userId="a613c9ca-db36-4c9c-abe6-aed50e2aa692" providerId="ADAL" clId="{DB6789D0-85FA-4C5E-9589-9FB23B86825A}" dt="2024-06-17T03:56:11.393" v="44" actId="47"/>
        <pc:sldMkLst>
          <pc:docMk/>
          <pc:sldMk cId="0" sldId="266"/>
        </pc:sldMkLst>
      </pc:sldChg>
      <pc:sldChg chg="del">
        <pc:chgData name="Rittierodt, Joan M." userId="a613c9ca-db36-4c9c-abe6-aed50e2aa692" providerId="ADAL" clId="{DB6789D0-85FA-4C5E-9589-9FB23B86825A}" dt="2024-06-17T03:55:48.802" v="35" actId="47"/>
        <pc:sldMkLst>
          <pc:docMk/>
          <pc:sldMk cId="0" sldId="267"/>
        </pc:sldMkLst>
      </pc:sldChg>
      <pc:sldChg chg="del">
        <pc:chgData name="Rittierodt, Joan M." userId="a613c9ca-db36-4c9c-abe6-aed50e2aa692" providerId="ADAL" clId="{DB6789D0-85FA-4C5E-9589-9FB23B86825A}" dt="2024-06-17T03:56:13.029" v="45" actId="47"/>
        <pc:sldMkLst>
          <pc:docMk/>
          <pc:sldMk cId="0" sldId="268"/>
        </pc:sldMkLst>
      </pc:sldChg>
      <pc:sldChg chg="del">
        <pc:chgData name="Rittierodt, Joan M." userId="a613c9ca-db36-4c9c-abe6-aed50e2aa692" providerId="ADAL" clId="{DB6789D0-85FA-4C5E-9589-9FB23B86825A}" dt="2024-06-17T03:55:44.826" v="33" actId="47"/>
        <pc:sldMkLst>
          <pc:docMk/>
          <pc:sldMk cId="0" sldId="269"/>
        </pc:sldMkLst>
      </pc:sldChg>
      <pc:sldChg chg="del">
        <pc:chgData name="Rittierodt, Joan M." userId="a613c9ca-db36-4c9c-abe6-aed50e2aa692" providerId="ADAL" clId="{DB6789D0-85FA-4C5E-9589-9FB23B86825A}" dt="2024-06-17T03:55:46.178" v="34" actId="47"/>
        <pc:sldMkLst>
          <pc:docMk/>
          <pc:sldMk cId="0" sldId="270"/>
        </pc:sldMkLst>
      </pc:sldChg>
      <pc:sldChg chg="addSp delSp modSp del mod">
        <pc:chgData name="Rittierodt, Joan M." userId="a613c9ca-db36-4c9c-abe6-aed50e2aa692" providerId="ADAL" clId="{DB6789D0-85FA-4C5E-9589-9FB23B86825A}" dt="2024-06-17T04:28:39.510" v="263" actId="47"/>
        <pc:sldMkLst>
          <pc:docMk/>
          <pc:sldMk cId="0" sldId="271"/>
        </pc:sldMkLst>
        <pc:spChg chg="add del mod">
          <ac:chgData name="Rittierodt, Joan M." userId="a613c9ca-db36-4c9c-abe6-aed50e2aa692" providerId="ADAL" clId="{DB6789D0-85FA-4C5E-9589-9FB23B86825A}" dt="2024-06-17T03:56:48.843" v="56" actId="478"/>
          <ac:spMkLst>
            <pc:docMk/>
            <pc:sldMk cId="0" sldId="271"/>
            <ac:spMk id="3" creationId="{96F5CDA5-3DA2-33EF-B20F-5DA10E2DF30E}"/>
          </ac:spMkLst>
        </pc:spChg>
        <pc:spChg chg="del mod">
          <ac:chgData name="Rittierodt, Joan M." userId="a613c9ca-db36-4c9c-abe6-aed50e2aa692" providerId="ADAL" clId="{DB6789D0-85FA-4C5E-9589-9FB23B86825A}" dt="2024-06-17T03:56:47.538" v="55" actId="478"/>
          <ac:spMkLst>
            <pc:docMk/>
            <pc:sldMk cId="0" sldId="271"/>
            <ac:spMk id="1669" creationId="{00000000-0000-0000-0000-000000000000}"/>
          </ac:spMkLst>
        </pc:spChg>
      </pc:sldChg>
      <pc:sldChg chg="del">
        <pc:chgData name="Rittierodt, Joan M." userId="a613c9ca-db36-4c9c-abe6-aed50e2aa692" providerId="ADAL" clId="{DB6789D0-85FA-4C5E-9589-9FB23B86825A}" dt="2024-06-17T03:55:34.200" v="29" actId="47"/>
        <pc:sldMkLst>
          <pc:docMk/>
          <pc:sldMk cId="0" sldId="272"/>
        </pc:sldMkLst>
      </pc:sldChg>
      <pc:sldChg chg="del">
        <pc:chgData name="Rittierodt, Joan M." userId="a613c9ca-db36-4c9c-abe6-aed50e2aa692" providerId="ADAL" clId="{DB6789D0-85FA-4C5E-9589-9FB23B86825A}" dt="2024-06-17T03:55:32.678" v="28" actId="47"/>
        <pc:sldMkLst>
          <pc:docMk/>
          <pc:sldMk cId="0" sldId="273"/>
        </pc:sldMkLst>
      </pc:sldChg>
      <pc:sldChg chg="del">
        <pc:chgData name="Rittierodt, Joan M." userId="a613c9ca-db36-4c9c-abe6-aed50e2aa692" providerId="ADAL" clId="{DB6789D0-85FA-4C5E-9589-9FB23B86825A}" dt="2024-06-17T03:55:29.782" v="27" actId="47"/>
        <pc:sldMkLst>
          <pc:docMk/>
          <pc:sldMk cId="0" sldId="274"/>
        </pc:sldMkLst>
      </pc:sldChg>
      <pc:sldChg chg="del">
        <pc:chgData name="Rittierodt, Joan M." userId="a613c9ca-db36-4c9c-abe6-aed50e2aa692" providerId="ADAL" clId="{DB6789D0-85FA-4C5E-9589-9FB23B86825A}" dt="2024-06-17T03:55:27.385" v="26" actId="47"/>
        <pc:sldMkLst>
          <pc:docMk/>
          <pc:sldMk cId="0" sldId="275"/>
        </pc:sldMkLst>
      </pc:sldChg>
      <pc:sldChg chg="del">
        <pc:chgData name="Rittierodt, Joan M." userId="a613c9ca-db36-4c9c-abe6-aed50e2aa692" providerId="ADAL" clId="{DB6789D0-85FA-4C5E-9589-9FB23B86825A}" dt="2024-06-17T03:55:36.208" v="30" actId="47"/>
        <pc:sldMkLst>
          <pc:docMk/>
          <pc:sldMk cId="0" sldId="276"/>
        </pc:sldMkLst>
      </pc:sldChg>
      <pc:sldChg chg="addSp delSp modSp mod">
        <pc:chgData name="Rittierodt, Joan M." userId="a613c9ca-db36-4c9c-abe6-aed50e2aa692" providerId="ADAL" clId="{DB6789D0-85FA-4C5E-9589-9FB23B86825A}" dt="2024-06-17T04:02:11.416" v="145"/>
        <pc:sldMkLst>
          <pc:docMk/>
          <pc:sldMk cId="0" sldId="277"/>
        </pc:sldMkLst>
        <pc:spChg chg="add del mod">
          <ac:chgData name="Rittierodt, Joan M." userId="a613c9ca-db36-4c9c-abe6-aed50e2aa692" providerId="ADAL" clId="{DB6789D0-85FA-4C5E-9589-9FB23B86825A}" dt="2024-06-17T03:57:00.048" v="58" actId="478"/>
          <ac:spMkLst>
            <pc:docMk/>
            <pc:sldMk cId="0" sldId="277"/>
            <ac:spMk id="3" creationId="{B3AD93C5-FC70-8D4D-B44D-8FFB51D6A373}"/>
          </ac:spMkLst>
        </pc:spChg>
        <pc:spChg chg="add del mod">
          <ac:chgData name="Rittierodt, Joan M." userId="a613c9ca-db36-4c9c-abe6-aed50e2aa692" providerId="ADAL" clId="{DB6789D0-85FA-4C5E-9589-9FB23B86825A}" dt="2024-06-17T03:57:04.449" v="61" actId="478"/>
          <ac:spMkLst>
            <pc:docMk/>
            <pc:sldMk cId="0" sldId="277"/>
            <ac:spMk id="5" creationId="{2950BFE1-B46B-45DB-B26B-30A8CB668800}"/>
          </ac:spMkLst>
        </pc:spChg>
        <pc:spChg chg="del">
          <ac:chgData name="Rittierodt, Joan M." userId="a613c9ca-db36-4c9c-abe6-aed50e2aa692" providerId="ADAL" clId="{DB6789D0-85FA-4C5E-9589-9FB23B86825A}" dt="2024-06-17T03:56:55.592" v="57" actId="478"/>
          <ac:spMkLst>
            <pc:docMk/>
            <pc:sldMk cId="0" sldId="277"/>
            <ac:spMk id="2089" creationId="{00000000-0000-0000-0000-000000000000}"/>
          </ac:spMkLst>
        </pc:spChg>
        <pc:spChg chg="del mod">
          <ac:chgData name="Rittierodt, Joan M." userId="a613c9ca-db36-4c9c-abe6-aed50e2aa692" providerId="ADAL" clId="{DB6789D0-85FA-4C5E-9589-9FB23B86825A}" dt="2024-06-17T03:57:02.599" v="60" actId="478"/>
          <ac:spMkLst>
            <pc:docMk/>
            <pc:sldMk cId="0" sldId="277"/>
            <ac:spMk id="2090" creationId="{00000000-0000-0000-0000-000000000000}"/>
          </ac:spMkLst>
        </pc:spChg>
        <pc:spChg chg="del">
          <ac:chgData name="Rittierodt, Joan M." userId="a613c9ca-db36-4c9c-abe6-aed50e2aa692" providerId="ADAL" clId="{DB6789D0-85FA-4C5E-9589-9FB23B86825A}" dt="2024-06-17T03:57:08.352" v="63" actId="478"/>
          <ac:spMkLst>
            <pc:docMk/>
            <pc:sldMk cId="0" sldId="277"/>
            <ac:spMk id="2107" creationId="{00000000-0000-0000-0000-000000000000}"/>
          </ac:spMkLst>
        </pc:spChg>
        <pc:grpChg chg="del">
          <ac:chgData name="Rittierodt, Joan M." userId="a613c9ca-db36-4c9c-abe6-aed50e2aa692" providerId="ADAL" clId="{DB6789D0-85FA-4C5E-9589-9FB23B86825A}" dt="2024-06-17T03:57:08.352" v="63" actId="478"/>
          <ac:grpSpMkLst>
            <pc:docMk/>
            <pc:sldMk cId="0" sldId="277"/>
            <ac:grpSpMk id="2104" creationId="{00000000-0000-0000-0000-000000000000}"/>
          </ac:grpSpMkLst>
        </pc:grpChg>
        <pc:grpChg chg="del mod">
          <ac:chgData name="Rittierodt, Joan M." userId="a613c9ca-db36-4c9c-abe6-aed50e2aa692" providerId="ADAL" clId="{DB6789D0-85FA-4C5E-9589-9FB23B86825A}" dt="2024-06-17T03:57:08.352" v="63" actId="478"/>
          <ac:grpSpMkLst>
            <pc:docMk/>
            <pc:sldMk cId="0" sldId="277"/>
            <ac:grpSpMk id="2108" creationId="{00000000-0000-0000-0000-000000000000}"/>
          </ac:grpSpMkLst>
        </pc:grpChg>
        <pc:grpChg chg="del">
          <ac:chgData name="Rittierodt, Joan M." userId="a613c9ca-db36-4c9c-abe6-aed50e2aa692" providerId="ADAL" clId="{DB6789D0-85FA-4C5E-9589-9FB23B86825A}" dt="2024-06-17T03:57:08.352" v="63" actId="478"/>
          <ac:grpSpMkLst>
            <pc:docMk/>
            <pc:sldMk cId="0" sldId="277"/>
            <ac:grpSpMk id="2113" creationId="{00000000-0000-0000-0000-000000000000}"/>
          </ac:grpSpMkLst>
        </pc:grpChg>
        <pc:grpChg chg="del">
          <ac:chgData name="Rittierodt, Joan M." userId="a613c9ca-db36-4c9c-abe6-aed50e2aa692" providerId="ADAL" clId="{DB6789D0-85FA-4C5E-9589-9FB23B86825A}" dt="2024-06-17T03:57:08.352" v="63" actId="478"/>
          <ac:grpSpMkLst>
            <pc:docMk/>
            <pc:sldMk cId="0" sldId="277"/>
            <ac:grpSpMk id="2155" creationId="{00000000-0000-0000-0000-000000000000}"/>
          </ac:grpSpMkLst>
        </pc:grpChg>
        <pc:picChg chg="add mod">
          <ac:chgData name="Rittierodt, Joan M." userId="a613c9ca-db36-4c9c-abe6-aed50e2aa692" providerId="ADAL" clId="{DB6789D0-85FA-4C5E-9589-9FB23B86825A}" dt="2024-06-17T04:02:11.416" v="145"/>
          <ac:picMkLst>
            <pc:docMk/>
            <pc:sldMk cId="0" sldId="277"/>
            <ac:picMk id="49" creationId="{5BA52162-EB96-4852-B0BD-63D7692CB6B5}"/>
          </ac:picMkLst>
        </pc:picChg>
      </pc:sldChg>
      <pc:sldChg chg="addSp modSp add del mod">
        <pc:chgData name="Rittierodt, Joan M." userId="a613c9ca-db36-4c9c-abe6-aed50e2aa692" providerId="ADAL" clId="{DB6789D0-85FA-4C5E-9589-9FB23B86825A}" dt="2024-06-17T04:12:08.379" v="248" actId="1440"/>
        <pc:sldMkLst>
          <pc:docMk/>
          <pc:sldMk cId="2042501853" sldId="278"/>
        </pc:sldMkLst>
        <pc:picChg chg="add mod">
          <ac:chgData name="Rittierodt, Joan M." userId="a613c9ca-db36-4c9c-abe6-aed50e2aa692" providerId="ADAL" clId="{DB6789D0-85FA-4C5E-9589-9FB23B86825A}" dt="2024-06-17T04:12:08.379" v="248" actId="1440"/>
          <ac:picMkLst>
            <pc:docMk/>
            <pc:sldMk cId="2042501853" sldId="278"/>
            <ac:picMk id="7" creationId="{844D5B2E-DE37-2093-30DF-4E28D4BFCC81}"/>
          </ac:picMkLst>
        </pc:picChg>
      </pc:sldChg>
      <pc:sldChg chg="addSp modSp add del mod">
        <pc:chgData name="Rittierodt, Joan M." userId="a613c9ca-db36-4c9c-abe6-aed50e2aa692" providerId="ADAL" clId="{DB6789D0-85FA-4C5E-9589-9FB23B86825A}" dt="2024-06-17T04:11:40.308" v="244" actId="1440"/>
        <pc:sldMkLst>
          <pc:docMk/>
          <pc:sldMk cId="3180998642" sldId="279"/>
        </pc:sldMkLst>
        <pc:picChg chg="add mod">
          <ac:chgData name="Rittierodt, Joan M." userId="a613c9ca-db36-4c9c-abe6-aed50e2aa692" providerId="ADAL" clId="{DB6789D0-85FA-4C5E-9589-9FB23B86825A}" dt="2024-06-17T04:11:40.308" v="244" actId="1440"/>
          <ac:picMkLst>
            <pc:docMk/>
            <pc:sldMk cId="3180998642" sldId="279"/>
            <ac:picMk id="9" creationId="{8E68D3C2-66AC-C310-27E1-2A45C6B7DA33}"/>
          </ac:picMkLst>
        </pc:picChg>
      </pc:sldChg>
      <pc:sldChg chg="addSp modSp add del mod">
        <pc:chgData name="Rittierodt, Joan M." userId="a613c9ca-db36-4c9c-abe6-aed50e2aa692" providerId="ADAL" clId="{DB6789D0-85FA-4C5E-9589-9FB23B86825A}" dt="2024-06-17T04:09:49.762" v="224" actId="1440"/>
        <pc:sldMkLst>
          <pc:docMk/>
          <pc:sldMk cId="1486906700" sldId="280"/>
        </pc:sldMkLst>
        <pc:picChg chg="add mod">
          <ac:chgData name="Rittierodt, Joan M." userId="a613c9ca-db36-4c9c-abe6-aed50e2aa692" providerId="ADAL" clId="{DB6789D0-85FA-4C5E-9589-9FB23B86825A}" dt="2024-06-17T04:09:49.762" v="224" actId="1440"/>
          <ac:picMkLst>
            <pc:docMk/>
            <pc:sldMk cId="1486906700" sldId="280"/>
            <ac:picMk id="17" creationId="{321DF04A-8731-B567-8040-F35C6AE9C401}"/>
          </ac:picMkLst>
        </pc:picChg>
      </pc:sldChg>
      <pc:sldChg chg="addSp modSp add del mod">
        <pc:chgData name="Rittierodt, Joan M." userId="a613c9ca-db36-4c9c-abe6-aed50e2aa692" providerId="ADAL" clId="{DB6789D0-85FA-4C5E-9589-9FB23B86825A}" dt="2024-06-17T04:09:22.042" v="219" actId="1440"/>
        <pc:sldMkLst>
          <pc:docMk/>
          <pc:sldMk cId="650822902" sldId="281"/>
        </pc:sldMkLst>
        <pc:picChg chg="add mod">
          <ac:chgData name="Rittierodt, Joan M." userId="a613c9ca-db36-4c9c-abe6-aed50e2aa692" providerId="ADAL" clId="{DB6789D0-85FA-4C5E-9589-9FB23B86825A}" dt="2024-06-17T04:09:22.042" v="219" actId="1440"/>
          <ac:picMkLst>
            <pc:docMk/>
            <pc:sldMk cId="650822902" sldId="281"/>
            <ac:picMk id="19" creationId="{D11ABDA0-BF7D-0D8F-8346-BBE25CC829B6}"/>
          </ac:picMkLst>
        </pc:picChg>
      </pc:sldChg>
      <pc:sldChg chg="addSp modSp add del mod">
        <pc:chgData name="Rittierodt, Joan M." userId="a613c9ca-db36-4c9c-abe6-aed50e2aa692" providerId="ADAL" clId="{DB6789D0-85FA-4C5E-9589-9FB23B86825A}" dt="2024-06-17T04:08:43.343" v="215" actId="1440"/>
        <pc:sldMkLst>
          <pc:docMk/>
          <pc:sldMk cId="489877786" sldId="282"/>
        </pc:sldMkLst>
        <pc:picChg chg="add mod">
          <ac:chgData name="Rittierodt, Joan M." userId="a613c9ca-db36-4c9c-abe6-aed50e2aa692" providerId="ADAL" clId="{DB6789D0-85FA-4C5E-9589-9FB23B86825A}" dt="2024-06-17T04:08:43.343" v="215" actId="1440"/>
          <ac:picMkLst>
            <pc:docMk/>
            <pc:sldMk cId="489877786" sldId="282"/>
            <ac:picMk id="21" creationId="{8A88191C-1F29-DCA1-244D-22D8FBEA5160}"/>
          </ac:picMkLst>
        </pc:picChg>
      </pc:sldChg>
      <pc:sldChg chg="addSp modSp add del mod">
        <pc:chgData name="Rittierodt, Joan M." userId="a613c9ca-db36-4c9c-abe6-aed50e2aa692" providerId="ADAL" clId="{DB6789D0-85FA-4C5E-9589-9FB23B86825A}" dt="2024-06-17T04:08:20.065" v="210" actId="1440"/>
        <pc:sldMkLst>
          <pc:docMk/>
          <pc:sldMk cId="659194424" sldId="283"/>
        </pc:sldMkLst>
        <pc:picChg chg="add mod">
          <ac:chgData name="Rittierodt, Joan M." userId="a613c9ca-db36-4c9c-abe6-aed50e2aa692" providerId="ADAL" clId="{DB6789D0-85FA-4C5E-9589-9FB23B86825A}" dt="2024-06-17T04:08:20.065" v="210" actId="1440"/>
          <ac:picMkLst>
            <pc:docMk/>
            <pc:sldMk cId="659194424" sldId="283"/>
            <ac:picMk id="23" creationId="{A992B1A8-9AD7-CF0E-E3A5-4539CA5AA9A6}"/>
          </ac:picMkLst>
        </pc:picChg>
      </pc:sldChg>
      <pc:sldChg chg="addSp modSp add del mod">
        <pc:chgData name="Rittierodt, Joan M." userId="a613c9ca-db36-4c9c-abe6-aed50e2aa692" providerId="ADAL" clId="{DB6789D0-85FA-4C5E-9589-9FB23B86825A}" dt="2024-06-17T04:07:55.824" v="205" actId="1440"/>
        <pc:sldMkLst>
          <pc:docMk/>
          <pc:sldMk cId="1598116484" sldId="284"/>
        </pc:sldMkLst>
        <pc:picChg chg="add mod">
          <ac:chgData name="Rittierodt, Joan M." userId="a613c9ca-db36-4c9c-abe6-aed50e2aa692" providerId="ADAL" clId="{DB6789D0-85FA-4C5E-9589-9FB23B86825A}" dt="2024-06-17T04:07:55.824" v="205" actId="1440"/>
          <ac:picMkLst>
            <pc:docMk/>
            <pc:sldMk cId="1598116484" sldId="284"/>
            <ac:picMk id="25" creationId="{B55A6018-FFF7-13C8-46ED-79D3AC9E2312}"/>
          </ac:picMkLst>
        </pc:picChg>
      </pc:sldChg>
      <pc:sldChg chg="addSp modSp add del mod">
        <pc:chgData name="Rittierodt, Joan M." userId="a613c9ca-db36-4c9c-abe6-aed50e2aa692" providerId="ADAL" clId="{DB6789D0-85FA-4C5E-9589-9FB23B86825A}" dt="2024-06-17T04:07:18.242" v="201" actId="1440"/>
        <pc:sldMkLst>
          <pc:docMk/>
          <pc:sldMk cId="3474149995" sldId="285"/>
        </pc:sldMkLst>
        <pc:picChg chg="add mod">
          <ac:chgData name="Rittierodt, Joan M." userId="a613c9ca-db36-4c9c-abe6-aed50e2aa692" providerId="ADAL" clId="{DB6789D0-85FA-4C5E-9589-9FB23B86825A}" dt="2024-06-17T04:07:18.242" v="201" actId="1440"/>
          <ac:picMkLst>
            <pc:docMk/>
            <pc:sldMk cId="3474149995" sldId="285"/>
            <ac:picMk id="27" creationId="{9006CA46-E163-7CFA-FD2A-CEEC2DAAB129}"/>
          </ac:picMkLst>
        </pc:picChg>
      </pc:sldChg>
      <pc:sldChg chg="addSp modSp add del mod">
        <pc:chgData name="Rittierodt, Joan M." userId="a613c9ca-db36-4c9c-abe6-aed50e2aa692" providerId="ADAL" clId="{DB6789D0-85FA-4C5E-9589-9FB23B86825A}" dt="2024-06-17T04:06:56.645" v="196" actId="1440"/>
        <pc:sldMkLst>
          <pc:docMk/>
          <pc:sldMk cId="228299361" sldId="286"/>
        </pc:sldMkLst>
        <pc:picChg chg="add mod">
          <ac:chgData name="Rittierodt, Joan M." userId="a613c9ca-db36-4c9c-abe6-aed50e2aa692" providerId="ADAL" clId="{DB6789D0-85FA-4C5E-9589-9FB23B86825A}" dt="2024-06-17T04:06:56.645" v="196" actId="1440"/>
          <ac:picMkLst>
            <pc:docMk/>
            <pc:sldMk cId="228299361" sldId="286"/>
            <ac:picMk id="29" creationId="{088F1D7C-995A-F34C-84FE-A5F455D4F509}"/>
          </ac:picMkLst>
        </pc:picChg>
      </pc:sldChg>
      <pc:sldChg chg="addSp modSp add del mod">
        <pc:chgData name="Rittierodt, Joan M." userId="a613c9ca-db36-4c9c-abe6-aed50e2aa692" providerId="ADAL" clId="{DB6789D0-85FA-4C5E-9589-9FB23B86825A}" dt="2024-06-17T04:06:22.092" v="192" actId="1440"/>
        <pc:sldMkLst>
          <pc:docMk/>
          <pc:sldMk cId="3567712168" sldId="287"/>
        </pc:sldMkLst>
        <pc:picChg chg="add mod">
          <ac:chgData name="Rittierodt, Joan M." userId="a613c9ca-db36-4c9c-abe6-aed50e2aa692" providerId="ADAL" clId="{DB6789D0-85FA-4C5E-9589-9FB23B86825A}" dt="2024-06-17T04:06:22.092" v="192" actId="1440"/>
          <ac:picMkLst>
            <pc:docMk/>
            <pc:sldMk cId="3567712168" sldId="287"/>
            <ac:picMk id="31" creationId="{38A1EFAC-2288-B204-BB6B-3EF3E65552F9}"/>
          </ac:picMkLst>
        </pc:picChg>
      </pc:sldChg>
      <pc:sldChg chg="addSp modSp add del mod">
        <pc:chgData name="Rittierodt, Joan M." userId="a613c9ca-db36-4c9c-abe6-aed50e2aa692" providerId="ADAL" clId="{DB6789D0-85FA-4C5E-9589-9FB23B86825A}" dt="2024-06-17T04:05:52.142" v="187" actId="1440"/>
        <pc:sldMkLst>
          <pc:docMk/>
          <pc:sldMk cId="1988116375" sldId="288"/>
        </pc:sldMkLst>
        <pc:picChg chg="add mod">
          <ac:chgData name="Rittierodt, Joan M." userId="a613c9ca-db36-4c9c-abe6-aed50e2aa692" providerId="ADAL" clId="{DB6789D0-85FA-4C5E-9589-9FB23B86825A}" dt="2024-06-17T04:05:52.142" v="187" actId="1440"/>
          <ac:picMkLst>
            <pc:docMk/>
            <pc:sldMk cId="1988116375" sldId="288"/>
            <ac:picMk id="33" creationId="{A2CA242D-D278-3103-358B-9C11DE962903}"/>
          </ac:picMkLst>
        </pc:picChg>
      </pc:sldChg>
      <pc:sldChg chg="addSp modSp add del mod">
        <pc:chgData name="Rittierodt, Joan M." userId="a613c9ca-db36-4c9c-abe6-aed50e2aa692" providerId="ADAL" clId="{DB6789D0-85FA-4C5E-9589-9FB23B86825A}" dt="2024-06-17T04:05:29.925" v="182" actId="1440"/>
        <pc:sldMkLst>
          <pc:docMk/>
          <pc:sldMk cId="2982074887" sldId="289"/>
        </pc:sldMkLst>
        <pc:picChg chg="add mod">
          <ac:chgData name="Rittierodt, Joan M." userId="a613c9ca-db36-4c9c-abe6-aed50e2aa692" providerId="ADAL" clId="{DB6789D0-85FA-4C5E-9589-9FB23B86825A}" dt="2024-06-17T04:05:29.925" v="182" actId="1440"/>
          <ac:picMkLst>
            <pc:docMk/>
            <pc:sldMk cId="2982074887" sldId="289"/>
            <ac:picMk id="35" creationId="{6B93C09E-E369-7947-44EB-63A369A96E43}"/>
          </ac:picMkLst>
        </pc:picChg>
      </pc:sldChg>
      <pc:sldChg chg="addSp modSp add del mod">
        <pc:chgData name="Rittierodt, Joan M." userId="a613c9ca-db36-4c9c-abe6-aed50e2aa692" providerId="ADAL" clId="{DB6789D0-85FA-4C5E-9589-9FB23B86825A}" dt="2024-06-17T04:05:07.548" v="177" actId="1440"/>
        <pc:sldMkLst>
          <pc:docMk/>
          <pc:sldMk cId="1375527171" sldId="290"/>
        </pc:sldMkLst>
        <pc:picChg chg="add mod">
          <ac:chgData name="Rittierodt, Joan M." userId="a613c9ca-db36-4c9c-abe6-aed50e2aa692" providerId="ADAL" clId="{DB6789D0-85FA-4C5E-9589-9FB23B86825A}" dt="2024-06-17T04:05:07.548" v="177" actId="1440"/>
          <ac:picMkLst>
            <pc:docMk/>
            <pc:sldMk cId="1375527171" sldId="290"/>
            <ac:picMk id="37" creationId="{93E957DF-C4EE-83B0-52DC-4B213AB5C2B7}"/>
          </ac:picMkLst>
        </pc:picChg>
      </pc:sldChg>
      <pc:sldChg chg="addSp modSp add del mod">
        <pc:chgData name="Rittierodt, Joan M." userId="a613c9ca-db36-4c9c-abe6-aed50e2aa692" providerId="ADAL" clId="{DB6789D0-85FA-4C5E-9589-9FB23B86825A}" dt="2024-06-17T04:04:47.422" v="172" actId="1440"/>
        <pc:sldMkLst>
          <pc:docMk/>
          <pc:sldMk cId="3421733893" sldId="291"/>
        </pc:sldMkLst>
        <pc:picChg chg="add mod">
          <ac:chgData name="Rittierodt, Joan M." userId="a613c9ca-db36-4c9c-abe6-aed50e2aa692" providerId="ADAL" clId="{DB6789D0-85FA-4C5E-9589-9FB23B86825A}" dt="2024-06-17T04:04:47.422" v="172" actId="1440"/>
          <ac:picMkLst>
            <pc:docMk/>
            <pc:sldMk cId="3421733893" sldId="291"/>
            <ac:picMk id="39" creationId="{08E90861-EE55-0F74-0775-F7B17B1C15C9}"/>
          </ac:picMkLst>
        </pc:picChg>
      </pc:sldChg>
      <pc:sldChg chg="addSp modSp add del mod">
        <pc:chgData name="Rittierodt, Joan M." userId="a613c9ca-db36-4c9c-abe6-aed50e2aa692" providerId="ADAL" clId="{DB6789D0-85FA-4C5E-9589-9FB23B86825A}" dt="2024-06-17T04:04:23.959" v="167" actId="1440"/>
        <pc:sldMkLst>
          <pc:docMk/>
          <pc:sldMk cId="2666549918" sldId="292"/>
        </pc:sldMkLst>
        <pc:picChg chg="add mod">
          <ac:chgData name="Rittierodt, Joan M." userId="a613c9ca-db36-4c9c-abe6-aed50e2aa692" providerId="ADAL" clId="{DB6789D0-85FA-4C5E-9589-9FB23B86825A}" dt="2024-06-17T04:04:23.959" v="167" actId="1440"/>
          <ac:picMkLst>
            <pc:docMk/>
            <pc:sldMk cId="2666549918" sldId="292"/>
            <ac:picMk id="41" creationId="{351841D1-23CA-F2E6-39C2-FEDC991037C6}"/>
          </ac:picMkLst>
        </pc:picChg>
      </pc:sldChg>
      <pc:sldChg chg="addSp modSp add del mod">
        <pc:chgData name="Rittierodt, Joan M." userId="a613c9ca-db36-4c9c-abe6-aed50e2aa692" providerId="ADAL" clId="{DB6789D0-85FA-4C5E-9589-9FB23B86825A}" dt="2024-06-17T04:04:03.033" v="162" actId="1440"/>
        <pc:sldMkLst>
          <pc:docMk/>
          <pc:sldMk cId="220738986" sldId="293"/>
        </pc:sldMkLst>
        <pc:picChg chg="add mod">
          <ac:chgData name="Rittierodt, Joan M." userId="a613c9ca-db36-4c9c-abe6-aed50e2aa692" providerId="ADAL" clId="{DB6789D0-85FA-4C5E-9589-9FB23B86825A}" dt="2024-06-17T04:04:03.033" v="162" actId="1440"/>
          <ac:picMkLst>
            <pc:docMk/>
            <pc:sldMk cId="220738986" sldId="293"/>
            <ac:picMk id="43" creationId="{BC1C6626-96AF-2EAD-2A04-9C35DF3BCAF5}"/>
          </ac:picMkLst>
        </pc:picChg>
      </pc:sldChg>
      <pc:sldChg chg="addSp modSp add del mod">
        <pc:chgData name="Rittierodt, Joan M." userId="a613c9ca-db36-4c9c-abe6-aed50e2aa692" providerId="ADAL" clId="{DB6789D0-85FA-4C5E-9589-9FB23B86825A}" dt="2024-06-17T04:03:40.650" v="157" actId="1440"/>
        <pc:sldMkLst>
          <pc:docMk/>
          <pc:sldMk cId="2577295219" sldId="294"/>
        </pc:sldMkLst>
        <pc:picChg chg="add mod">
          <ac:chgData name="Rittierodt, Joan M." userId="a613c9ca-db36-4c9c-abe6-aed50e2aa692" providerId="ADAL" clId="{DB6789D0-85FA-4C5E-9589-9FB23B86825A}" dt="2024-06-17T04:03:40.650" v="157" actId="1440"/>
          <ac:picMkLst>
            <pc:docMk/>
            <pc:sldMk cId="2577295219" sldId="294"/>
            <ac:picMk id="45" creationId="{8B081C3F-561B-97D6-BF11-18421185B087}"/>
          </ac:picMkLst>
        </pc:picChg>
      </pc:sldChg>
      <pc:sldChg chg="addSp modSp add del mod">
        <pc:chgData name="Rittierodt, Joan M." userId="a613c9ca-db36-4c9c-abe6-aed50e2aa692" providerId="ADAL" clId="{DB6789D0-85FA-4C5E-9589-9FB23B86825A}" dt="2024-06-17T04:02:50.840" v="152" actId="1440"/>
        <pc:sldMkLst>
          <pc:docMk/>
          <pc:sldMk cId="258517219" sldId="295"/>
        </pc:sldMkLst>
        <pc:picChg chg="add mod">
          <ac:chgData name="Rittierodt, Joan M." userId="a613c9ca-db36-4c9c-abe6-aed50e2aa692" providerId="ADAL" clId="{DB6789D0-85FA-4C5E-9589-9FB23B86825A}" dt="2024-06-17T04:02:50.840" v="152" actId="1440"/>
          <ac:picMkLst>
            <pc:docMk/>
            <pc:sldMk cId="258517219" sldId="295"/>
            <ac:picMk id="47" creationId="{FCD3A7BC-0A42-30C4-BE66-9877C62F6A3F}"/>
          </ac:picMkLst>
        </pc:picChg>
      </pc:sldChg>
      <pc:sldChg chg="addSp delSp modSp add del mod ord">
        <pc:chgData name="Rittierodt, Joan M." userId="a613c9ca-db36-4c9c-abe6-aed50e2aa692" providerId="ADAL" clId="{DB6789D0-85FA-4C5E-9589-9FB23B86825A}" dt="2024-06-17T04:13:45.573" v="260"/>
        <pc:sldMkLst>
          <pc:docMk/>
          <pc:sldMk cId="707442793" sldId="296"/>
        </pc:sldMkLst>
        <pc:picChg chg="add mod">
          <ac:chgData name="Rittierodt, Joan M." userId="a613c9ca-db36-4c9c-abe6-aed50e2aa692" providerId="ADAL" clId="{DB6789D0-85FA-4C5E-9589-9FB23B86825A}" dt="2024-06-17T04:13:35.788" v="258"/>
          <ac:picMkLst>
            <pc:docMk/>
            <pc:sldMk cId="707442793" sldId="296"/>
            <ac:picMk id="3" creationId="{FF5A8A9B-6D2D-AFA8-AB85-EC4366F82B3A}"/>
          </ac:picMkLst>
        </pc:picChg>
        <pc:picChg chg="add del mod">
          <ac:chgData name="Rittierodt, Joan M." userId="a613c9ca-db36-4c9c-abe6-aed50e2aa692" providerId="ADAL" clId="{DB6789D0-85FA-4C5E-9589-9FB23B86825A}" dt="2024-06-17T04:12:25.424" v="252" actId="21"/>
          <ac:picMkLst>
            <pc:docMk/>
            <pc:sldMk cId="707442793" sldId="296"/>
            <ac:picMk id="5" creationId="{69308253-EC4E-085C-189C-1F29A3B53A47}"/>
          </ac:picMkLst>
        </pc:picChg>
        <pc:picChg chg="add del mod">
          <ac:chgData name="Rittierodt, Joan M." userId="a613c9ca-db36-4c9c-abe6-aed50e2aa692" providerId="ADAL" clId="{DB6789D0-85FA-4C5E-9589-9FB23B86825A}" dt="2024-06-17T04:11:52.488" v="245" actId="21"/>
          <ac:picMkLst>
            <pc:docMk/>
            <pc:sldMk cId="707442793" sldId="296"/>
            <ac:picMk id="7" creationId="{844D5B2E-DE37-2093-30DF-4E28D4BFCC81}"/>
          </ac:picMkLst>
        </pc:picChg>
        <pc:picChg chg="add del mod">
          <ac:chgData name="Rittierodt, Joan M." userId="a613c9ca-db36-4c9c-abe6-aed50e2aa692" providerId="ADAL" clId="{DB6789D0-85FA-4C5E-9589-9FB23B86825A}" dt="2024-06-17T04:11:25.806" v="241" actId="21"/>
          <ac:picMkLst>
            <pc:docMk/>
            <pc:sldMk cId="707442793" sldId="296"/>
            <ac:picMk id="9" creationId="{8E68D3C2-66AC-C310-27E1-2A45C6B7DA33}"/>
          </ac:picMkLst>
        </pc:picChg>
        <pc:picChg chg="add del mod">
          <ac:chgData name="Rittierodt, Joan M." userId="a613c9ca-db36-4c9c-abe6-aed50e2aa692" providerId="ADAL" clId="{DB6789D0-85FA-4C5E-9589-9FB23B86825A}" dt="2024-06-17T04:11:03.238" v="237" actId="21"/>
          <ac:picMkLst>
            <pc:docMk/>
            <pc:sldMk cId="707442793" sldId="296"/>
            <ac:picMk id="11" creationId="{76F98400-86C5-6B16-2DD2-29B81C0F3BC8}"/>
          </ac:picMkLst>
        </pc:picChg>
        <pc:picChg chg="add del mod">
          <ac:chgData name="Rittierodt, Joan M." userId="a613c9ca-db36-4c9c-abe6-aed50e2aa692" providerId="ADAL" clId="{DB6789D0-85FA-4C5E-9589-9FB23B86825A}" dt="2024-06-17T04:10:33.208" v="233" actId="21"/>
          <ac:picMkLst>
            <pc:docMk/>
            <pc:sldMk cId="707442793" sldId="296"/>
            <ac:picMk id="13" creationId="{4F948AC2-73FA-A107-DA8E-9865250D3D74}"/>
          </ac:picMkLst>
        </pc:picChg>
        <pc:picChg chg="add del mod">
          <ac:chgData name="Rittierodt, Joan M." userId="a613c9ca-db36-4c9c-abe6-aed50e2aa692" providerId="ADAL" clId="{DB6789D0-85FA-4C5E-9589-9FB23B86825A}" dt="2024-06-17T04:10:09.424" v="228" actId="21"/>
          <ac:picMkLst>
            <pc:docMk/>
            <pc:sldMk cId="707442793" sldId="296"/>
            <ac:picMk id="15" creationId="{0949418F-0B71-8B85-4F74-8F6361A73CEB}"/>
          </ac:picMkLst>
        </pc:picChg>
        <pc:picChg chg="add del mod">
          <ac:chgData name="Rittierodt, Joan M." userId="a613c9ca-db36-4c9c-abe6-aed50e2aa692" providerId="ADAL" clId="{DB6789D0-85FA-4C5E-9589-9FB23B86825A}" dt="2024-06-17T04:09:36.819" v="221" actId="21"/>
          <ac:picMkLst>
            <pc:docMk/>
            <pc:sldMk cId="707442793" sldId="296"/>
            <ac:picMk id="17" creationId="{321DF04A-8731-B567-8040-F35C6AE9C401}"/>
          </ac:picMkLst>
        </pc:picChg>
        <pc:picChg chg="add del mod">
          <ac:chgData name="Rittierodt, Joan M." userId="a613c9ca-db36-4c9c-abe6-aed50e2aa692" providerId="ADAL" clId="{DB6789D0-85FA-4C5E-9589-9FB23B86825A}" dt="2024-06-17T04:09:05.117" v="216" actId="21"/>
          <ac:picMkLst>
            <pc:docMk/>
            <pc:sldMk cId="707442793" sldId="296"/>
            <ac:picMk id="19" creationId="{D11ABDA0-BF7D-0D8F-8346-BBE25CC829B6}"/>
          </ac:picMkLst>
        </pc:picChg>
        <pc:picChg chg="add del mod">
          <ac:chgData name="Rittierodt, Joan M." userId="a613c9ca-db36-4c9c-abe6-aed50e2aa692" providerId="ADAL" clId="{DB6789D0-85FA-4C5E-9589-9FB23B86825A}" dt="2024-06-17T04:08:31.036" v="211" actId="21"/>
          <ac:picMkLst>
            <pc:docMk/>
            <pc:sldMk cId="707442793" sldId="296"/>
            <ac:picMk id="21" creationId="{8A88191C-1F29-DCA1-244D-22D8FBEA5160}"/>
          </ac:picMkLst>
        </pc:picChg>
        <pc:picChg chg="add del mod">
          <ac:chgData name="Rittierodt, Joan M." userId="a613c9ca-db36-4c9c-abe6-aed50e2aa692" providerId="ADAL" clId="{DB6789D0-85FA-4C5E-9589-9FB23B86825A}" dt="2024-06-17T04:08:04.199" v="206" actId="21"/>
          <ac:picMkLst>
            <pc:docMk/>
            <pc:sldMk cId="707442793" sldId="296"/>
            <ac:picMk id="23" creationId="{A992B1A8-9AD7-CF0E-E3A5-4539CA5AA9A6}"/>
          </ac:picMkLst>
        </pc:picChg>
        <pc:picChg chg="add del mod">
          <ac:chgData name="Rittierodt, Joan M." userId="a613c9ca-db36-4c9c-abe6-aed50e2aa692" providerId="ADAL" clId="{DB6789D0-85FA-4C5E-9589-9FB23B86825A}" dt="2024-06-17T04:07:42.373" v="202" actId="21"/>
          <ac:picMkLst>
            <pc:docMk/>
            <pc:sldMk cId="707442793" sldId="296"/>
            <ac:picMk id="25" creationId="{B55A6018-FFF7-13C8-46ED-79D3AC9E2312}"/>
          </ac:picMkLst>
        </pc:picChg>
        <pc:picChg chg="add del mod">
          <ac:chgData name="Rittierodt, Joan M." userId="a613c9ca-db36-4c9c-abe6-aed50e2aa692" providerId="ADAL" clId="{DB6789D0-85FA-4C5E-9589-9FB23B86825A}" dt="2024-06-17T04:07:06.090" v="197" actId="21"/>
          <ac:picMkLst>
            <pc:docMk/>
            <pc:sldMk cId="707442793" sldId="296"/>
            <ac:picMk id="27" creationId="{9006CA46-E163-7CFA-FD2A-CEEC2DAAB129}"/>
          </ac:picMkLst>
        </pc:picChg>
        <pc:picChg chg="add del mod">
          <ac:chgData name="Rittierodt, Joan M." userId="a613c9ca-db36-4c9c-abe6-aed50e2aa692" providerId="ADAL" clId="{DB6789D0-85FA-4C5E-9589-9FB23B86825A}" dt="2024-06-17T04:06:46.180" v="193" actId="21"/>
          <ac:picMkLst>
            <pc:docMk/>
            <pc:sldMk cId="707442793" sldId="296"/>
            <ac:picMk id="29" creationId="{088F1D7C-995A-F34C-84FE-A5F455D4F509}"/>
          </ac:picMkLst>
        </pc:picChg>
        <pc:picChg chg="add del mod">
          <ac:chgData name="Rittierodt, Joan M." userId="a613c9ca-db36-4c9c-abe6-aed50e2aa692" providerId="ADAL" clId="{DB6789D0-85FA-4C5E-9589-9FB23B86825A}" dt="2024-06-17T04:06:06.205" v="188" actId="21"/>
          <ac:picMkLst>
            <pc:docMk/>
            <pc:sldMk cId="707442793" sldId="296"/>
            <ac:picMk id="31" creationId="{38A1EFAC-2288-B204-BB6B-3EF3E65552F9}"/>
          </ac:picMkLst>
        </pc:picChg>
        <pc:picChg chg="add del mod">
          <ac:chgData name="Rittierodt, Joan M." userId="a613c9ca-db36-4c9c-abe6-aed50e2aa692" providerId="ADAL" clId="{DB6789D0-85FA-4C5E-9589-9FB23B86825A}" dt="2024-06-17T04:05:38.743" v="183" actId="21"/>
          <ac:picMkLst>
            <pc:docMk/>
            <pc:sldMk cId="707442793" sldId="296"/>
            <ac:picMk id="33" creationId="{A2CA242D-D278-3103-358B-9C11DE962903}"/>
          </ac:picMkLst>
        </pc:picChg>
        <pc:picChg chg="add del mod">
          <ac:chgData name="Rittierodt, Joan M." userId="a613c9ca-db36-4c9c-abe6-aed50e2aa692" providerId="ADAL" clId="{DB6789D0-85FA-4C5E-9589-9FB23B86825A}" dt="2024-06-17T04:05:15.154" v="178" actId="21"/>
          <ac:picMkLst>
            <pc:docMk/>
            <pc:sldMk cId="707442793" sldId="296"/>
            <ac:picMk id="35" creationId="{6B93C09E-E369-7947-44EB-63A369A96E43}"/>
          </ac:picMkLst>
        </pc:picChg>
        <pc:picChg chg="add del mod">
          <ac:chgData name="Rittierodt, Joan M." userId="a613c9ca-db36-4c9c-abe6-aed50e2aa692" providerId="ADAL" clId="{DB6789D0-85FA-4C5E-9589-9FB23B86825A}" dt="2024-06-17T04:04:55.876" v="173" actId="21"/>
          <ac:picMkLst>
            <pc:docMk/>
            <pc:sldMk cId="707442793" sldId="296"/>
            <ac:picMk id="37" creationId="{93E957DF-C4EE-83B0-52DC-4B213AB5C2B7}"/>
          </ac:picMkLst>
        </pc:picChg>
        <pc:picChg chg="add del mod">
          <ac:chgData name="Rittierodt, Joan M." userId="a613c9ca-db36-4c9c-abe6-aed50e2aa692" providerId="ADAL" clId="{DB6789D0-85FA-4C5E-9589-9FB23B86825A}" dt="2024-06-17T04:04:35.917" v="168" actId="21"/>
          <ac:picMkLst>
            <pc:docMk/>
            <pc:sldMk cId="707442793" sldId="296"/>
            <ac:picMk id="39" creationId="{08E90861-EE55-0F74-0775-F7B17B1C15C9}"/>
          </ac:picMkLst>
        </pc:picChg>
        <pc:picChg chg="add del mod">
          <ac:chgData name="Rittierodt, Joan M." userId="a613c9ca-db36-4c9c-abe6-aed50e2aa692" providerId="ADAL" clId="{DB6789D0-85FA-4C5E-9589-9FB23B86825A}" dt="2024-06-17T04:04:10.896" v="163" actId="21"/>
          <ac:picMkLst>
            <pc:docMk/>
            <pc:sldMk cId="707442793" sldId="296"/>
            <ac:picMk id="41" creationId="{351841D1-23CA-F2E6-39C2-FEDC991037C6}"/>
          </ac:picMkLst>
        </pc:picChg>
        <pc:picChg chg="add del mod">
          <ac:chgData name="Rittierodt, Joan M." userId="a613c9ca-db36-4c9c-abe6-aed50e2aa692" providerId="ADAL" clId="{DB6789D0-85FA-4C5E-9589-9FB23B86825A}" dt="2024-06-17T04:03:50.187" v="158" actId="21"/>
          <ac:picMkLst>
            <pc:docMk/>
            <pc:sldMk cId="707442793" sldId="296"/>
            <ac:picMk id="43" creationId="{BC1C6626-96AF-2EAD-2A04-9C35DF3BCAF5}"/>
          </ac:picMkLst>
        </pc:picChg>
        <pc:picChg chg="add del mod">
          <ac:chgData name="Rittierodt, Joan M." userId="a613c9ca-db36-4c9c-abe6-aed50e2aa692" providerId="ADAL" clId="{DB6789D0-85FA-4C5E-9589-9FB23B86825A}" dt="2024-06-17T04:03:27.866" v="153" actId="21"/>
          <ac:picMkLst>
            <pc:docMk/>
            <pc:sldMk cId="707442793" sldId="296"/>
            <ac:picMk id="45" creationId="{8B081C3F-561B-97D6-BF11-18421185B087}"/>
          </ac:picMkLst>
        </pc:picChg>
        <pc:picChg chg="add del mod">
          <ac:chgData name="Rittierodt, Joan M." userId="a613c9ca-db36-4c9c-abe6-aed50e2aa692" providerId="ADAL" clId="{DB6789D0-85FA-4C5E-9589-9FB23B86825A}" dt="2024-06-17T04:02:31.510" v="146" actId="21"/>
          <ac:picMkLst>
            <pc:docMk/>
            <pc:sldMk cId="707442793" sldId="296"/>
            <ac:picMk id="47" creationId="{FCD3A7BC-0A42-30C4-BE66-9877C62F6A3F}"/>
          </ac:picMkLst>
        </pc:picChg>
        <pc:picChg chg="add del mod">
          <ac:chgData name="Rittierodt, Joan M." userId="a613c9ca-db36-4c9c-abe6-aed50e2aa692" providerId="ADAL" clId="{DB6789D0-85FA-4C5E-9589-9FB23B86825A}" dt="2024-06-17T04:00:59.486" v="137" actId="21"/>
          <ac:picMkLst>
            <pc:docMk/>
            <pc:sldMk cId="707442793" sldId="296"/>
            <ac:picMk id="49" creationId="{5BA52162-EB96-4852-B0BD-63D7692CB6B5}"/>
          </ac:picMkLst>
        </pc:picChg>
        <pc:picChg chg="add del mod">
          <ac:chgData name="Rittierodt, Joan M." userId="a613c9ca-db36-4c9c-abe6-aed50e2aa692" providerId="ADAL" clId="{DB6789D0-85FA-4C5E-9589-9FB23B86825A}" dt="2024-06-17T03:59:24.743" v="131" actId="21"/>
          <ac:picMkLst>
            <pc:docMk/>
            <pc:sldMk cId="707442793" sldId="296"/>
            <ac:picMk id="51" creationId="{F959B2B2-163B-8485-7B3B-28FE121FD16C}"/>
          </ac:picMkLst>
        </pc:picChg>
      </pc:sldChg>
      <pc:sldChg chg="addSp modSp add del mod">
        <pc:chgData name="Rittierodt, Joan M." userId="a613c9ca-db36-4c9c-abe6-aed50e2aa692" providerId="ADAL" clId="{DB6789D0-85FA-4C5E-9589-9FB23B86825A}" dt="2024-06-17T04:11:17.445" v="240" actId="1440"/>
        <pc:sldMkLst>
          <pc:docMk/>
          <pc:sldMk cId="2903945404" sldId="297"/>
        </pc:sldMkLst>
        <pc:picChg chg="add mod">
          <ac:chgData name="Rittierodt, Joan M." userId="a613c9ca-db36-4c9c-abe6-aed50e2aa692" providerId="ADAL" clId="{DB6789D0-85FA-4C5E-9589-9FB23B86825A}" dt="2024-06-17T04:11:17.445" v="240" actId="1440"/>
          <ac:picMkLst>
            <pc:docMk/>
            <pc:sldMk cId="2903945404" sldId="297"/>
            <ac:picMk id="11" creationId="{76F98400-86C5-6B16-2DD2-29B81C0F3BC8}"/>
          </ac:picMkLst>
        </pc:picChg>
      </pc:sldChg>
      <pc:sldChg chg="addSp modSp add del mod">
        <pc:chgData name="Rittierodt, Joan M." userId="a613c9ca-db36-4c9c-abe6-aed50e2aa692" providerId="ADAL" clId="{DB6789D0-85FA-4C5E-9589-9FB23B86825A}" dt="2024-06-17T04:10:47.085" v="236" actId="1440"/>
        <pc:sldMkLst>
          <pc:docMk/>
          <pc:sldMk cId="3648406601" sldId="298"/>
        </pc:sldMkLst>
        <pc:picChg chg="add mod">
          <ac:chgData name="Rittierodt, Joan M." userId="a613c9ca-db36-4c9c-abe6-aed50e2aa692" providerId="ADAL" clId="{DB6789D0-85FA-4C5E-9589-9FB23B86825A}" dt="2024-06-17T04:10:47.085" v="236" actId="1440"/>
          <ac:picMkLst>
            <pc:docMk/>
            <pc:sldMk cId="3648406601" sldId="298"/>
            <ac:picMk id="13" creationId="{4F948AC2-73FA-A107-DA8E-9865250D3D74}"/>
          </ac:picMkLst>
        </pc:picChg>
      </pc:sldChg>
      <pc:sldChg chg="addSp modSp add mod">
        <pc:chgData name="Rittierodt, Joan M." userId="a613c9ca-db36-4c9c-abe6-aed50e2aa692" providerId="ADAL" clId="{DB6789D0-85FA-4C5E-9589-9FB23B86825A}" dt="2024-06-17T04:10:23.865" v="232" actId="1440"/>
        <pc:sldMkLst>
          <pc:docMk/>
          <pc:sldMk cId="1861344660" sldId="299"/>
        </pc:sldMkLst>
        <pc:picChg chg="add mod">
          <ac:chgData name="Rittierodt, Joan M." userId="a613c9ca-db36-4c9c-abe6-aed50e2aa692" providerId="ADAL" clId="{DB6789D0-85FA-4C5E-9589-9FB23B86825A}" dt="2024-06-17T04:10:23.865" v="232" actId="1440"/>
          <ac:picMkLst>
            <pc:docMk/>
            <pc:sldMk cId="1861344660" sldId="299"/>
            <ac:picMk id="15" creationId="{0949418F-0B71-8B85-4F74-8F6361A73CEB}"/>
          </ac:picMkLst>
        </pc:picChg>
      </pc:sldChg>
      <pc:sldChg chg="add del">
        <pc:chgData name="Rittierodt, Joan M." userId="a613c9ca-db36-4c9c-abe6-aed50e2aa692" providerId="ADAL" clId="{DB6789D0-85FA-4C5E-9589-9FB23B86825A}" dt="2024-06-17T04:13:51.654" v="261" actId="47"/>
        <pc:sldMkLst>
          <pc:docMk/>
          <pc:sldMk cId="1436414121" sldId="300"/>
        </pc:sldMkLst>
      </pc:sldChg>
      <pc:sldChg chg="addSp modSp add mod">
        <pc:chgData name="Rittierodt, Joan M." userId="a613c9ca-db36-4c9c-abe6-aed50e2aa692" providerId="ADAL" clId="{DB6789D0-85FA-4C5E-9589-9FB23B86825A}" dt="2024-06-17T04:13:07.751" v="256"/>
        <pc:sldMkLst>
          <pc:docMk/>
          <pc:sldMk cId="3718114003" sldId="301"/>
        </pc:sldMkLst>
        <pc:picChg chg="add mod">
          <ac:chgData name="Rittierodt, Joan M." userId="a613c9ca-db36-4c9c-abe6-aed50e2aa692" providerId="ADAL" clId="{DB6789D0-85FA-4C5E-9589-9FB23B86825A}" dt="2024-06-17T04:13:07.751" v="256"/>
          <ac:picMkLst>
            <pc:docMk/>
            <pc:sldMk cId="3718114003" sldId="301"/>
            <ac:picMk id="5" creationId="{69308253-EC4E-085C-189C-1F29A3B53A47}"/>
          </ac:picMkLst>
        </pc:picChg>
      </pc:sldChg>
      <pc:sldMasterChg chg="delSldLayout">
        <pc:chgData name="Rittierodt, Joan M." userId="a613c9ca-db36-4c9c-abe6-aed50e2aa692" providerId="ADAL" clId="{DB6789D0-85FA-4C5E-9589-9FB23B86825A}" dt="2024-06-17T04:28:39.510" v="263" actId="47"/>
        <pc:sldMasterMkLst>
          <pc:docMk/>
          <pc:sldMasterMk cId="0" sldId="2147483673"/>
        </pc:sldMasterMkLst>
        <pc:sldLayoutChg chg="del">
          <pc:chgData name="Rittierodt, Joan M." userId="a613c9ca-db36-4c9c-abe6-aed50e2aa692" providerId="ADAL" clId="{DB6789D0-85FA-4C5E-9589-9FB23B86825A}" dt="2024-06-17T03:56:01.204" v="40" actId="47"/>
          <pc:sldLayoutMkLst>
            <pc:docMk/>
            <pc:sldMasterMk cId="0" sldId="2147483673"/>
            <pc:sldLayoutMk cId="0" sldId="2147483648"/>
          </pc:sldLayoutMkLst>
        </pc:sldLayoutChg>
        <pc:sldLayoutChg chg="del">
          <pc:chgData name="Rittierodt, Joan M." userId="a613c9ca-db36-4c9c-abe6-aed50e2aa692" providerId="ADAL" clId="{DB6789D0-85FA-4C5E-9589-9FB23B86825A}" dt="2024-06-17T03:55:56.702" v="38" actId="47"/>
          <pc:sldLayoutMkLst>
            <pc:docMk/>
            <pc:sldMasterMk cId="0" sldId="2147483673"/>
            <pc:sldLayoutMk cId="0" sldId="2147483649"/>
          </pc:sldLayoutMkLst>
        </pc:sldLayoutChg>
        <pc:sldLayoutChg chg="del">
          <pc:chgData name="Rittierodt, Joan M." userId="a613c9ca-db36-4c9c-abe6-aed50e2aa692" providerId="ADAL" clId="{DB6789D0-85FA-4C5E-9589-9FB23B86825A}" dt="2024-06-17T03:56:03.607" v="41" actId="47"/>
          <pc:sldLayoutMkLst>
            <pc:docMk/>
            <pc:sldMasterMk cId="0" sldId="2147483673"/>
            <pc:sldLayoutMk cId="0" sldId="2147483650"/>
          </pc:sldLayoutMkLst>
        </pc:sldLayoutChg>
        <pc:sldLayoutChg chg="del">
          <pc:chgData name="Rittierodt, Joan M." userId="a613c9ca-db36-4c9c-abe6-aed50e2aa692" providerId="ADAL" clId="{DB6789D0-85FA-4C5E-9589-9FB23B86825A}" dt="2024-06-17T03:55:54.966" v="37" actId="47"/>
          <pc:sldLayoutMkLst>
            <pc:docMk/>
            <pc:sldMasterMk cId="0" sldId="2147483673"/>
            <pc:sldLayoutMk cId="0" sldId="2147483651"/>
          </pc:sldLayoutMkLst>
        </pc:sldLayoutChg>
        <pc:sldLayoutChg chg="del">
          <pc:chgData name="Rittierodt, Joan M." userId="a613c9ca-db36-4c9c-abe6-aed50e2aa692" providerId="ADAL" clId="{DB6789D0-85FA-4C5E-9589-9FB23B86825A}" dt="2024-06-17T03:56:13.029" v="45" actId="47"/>
          <pc:sldLayoutMkLst>
            <pc:docMk/>
            <pc:sldMasterMk cId="0" sldId="2147483673"/>
            <pc:sldLayoutMk cId="0" sldId="2147483652"/>
          </pc:sldLayoutMkLst>
        </pc:sldLayoutChg>
        <pc:sldLayoutChg chg="del">
          <pc:chgData name="Rittierodt, Joan M." userId="a613c9ca-db36-4c9c-abe6-aed50e2aa692" providerId="ADAL" clId="{DB6789D0-85FA-4C5E-9589-9FB23B86825A}" dt="2024-06-17T03:55:50.429" v="36" actId="47"/>
          <pc:sldLayoutMkLst>
            <pc:docMk/>
            <pc:sldMasterMk cId="0" sldId="2147483673"/>
            <pc:sldLayoutMk cId="0" sldId="2147483653"/>
          </pc:sldLayoutMkLst>
        </pc:sldLayoutChg>
        <pc:sldLayoutChg chg="del">
          <pc:chgData name="Rittierodt, Joan M." userId="a613c9ca-db36-4c9c-abe6-aed50e2aa692" providerId="ADAL" clId="{DB6789D0-85FA-4C5E-9589-9FB23B86825A}" dt="2024-06-17T04:28:39.510" v="263" actId="47"/>
          <pc:sldLayoutMkLst>
            <pc:docMk/>
            <pc:sldMasterMk cId="0" sldId="2147483673"/>
            <pc:sldLayoutMk cId="0" sldId="2147483654"/>
          </pc:sldLayoutMkLst>
        </pc:sldLayoutChg>
        <pc:sldLayoutChg chg="del">
          <pc:chgData name="Rittierodt, Joan M." userId="a613c9ca-db36-4c9c-abe6-aed50e2aa692" providerId="ADAL" clId="{DB6789D0-85FA-4C5E-9589-9FB23B86825A}" dt="2024-06-17T03:55:57.627" v="39" actId="47"/>
          <pc:sldLayoutMkLst>
            <pc:docMk/>
            <pc:sldMasterMk cId="0" sldId="2147483673"/>
            <pc:sldLayoutMk cId="0" sldId="2147483655"/>
          </pc:sldLayoutMkLst>
        </pc:sldLayoutChg>
        <pc:sldLayoutChg chg="del">
          <pc:chgData name="Rittierodt, Joan M." userId="a613c9ca-db36-4c9c-abe6-aed50e2aa692" providerId="ADAL" clId="{DB6789D0-85FA-4C5E-9589-9FB23B86825A}" dt="2024-06-17T03:55:48.802" v="35" actId="47"/>
          <pc:sldLayoutMkLst>
            <pc:docMk/>
            <pc:sldMasterMk cId="0" sldId="2147483673"/>
            <pc:sldLayoutMk cId="0" sldId="2147483656"/>
          </pc:sldLayoutMkLst>
        </pc:sldLayoutChg>
        <pc:sldLayoutChg chg="del">
          <pc:chgData name="Rittierodt, Joan M." userId="a613c9ca-db36-4c9c-abe6-aed50e2aa692" providerId="ADAL" clId="{DB6789D0-85FA-4C5E-9589-9FB23B86825A}" dt="2024-06-17T03:55:29.782" v="27" actId="47"/>
          <pc:sldLayoutMkLst>
            <pc:docMk/>
            <pc:sldMasterMk cId="0" sldId="2147483673"/>
            <pc:sldLayoutMk cId="0" sldId="2147483657"/>
          </pc:sldLayoutMkLst>
        </pc:sldLayoutChg>
        <pc:sldLayoutChg chg="del">
          <pc:chgData name="Rittierodt, Joan M." userId="a613c9ca-db36-4c9c-abe6-aed50e2aa692" providerId="ADAL" clId="{DB6789D0-85FA-4C5E-9589-9FB23B86825A}" dt="2024-06-17T03:56:09.102" v="42" actId="47"/>
          <pc:sldLayoutMkLst>
            <pc:docMk/>
            <pc:sldMasterMk cId="0" sldId="2147483673"/>
            <pc:sldLayoutMk cId="0" sldId="2147483659"/>
          </pc:sldLayoutMkLst>
        </pc:sldLayoutChg>
        <pc:sldLayoutChg chg="del">
          <pc:chgData name="Rittierodt, Joan M." userId="a613c9ca-db36-4c9c-abe6-aed50e2aa692" providerId="ADAL" clId="{DB6789D0-85FA-4C5E-9589-9FB23B86825A}" dt="2024-06-17T03:55:32.678" v="28" actId="47"/>
          <pc:sldLayoutMkLst>
            <pc:docMk/>
            <pc:sldMasterMk cId="0" sldId="2147483673"/>
            <pc:sldLayoutMk cId="0" sldId="2147483662"/>
          </pc:sldLayoutMkLst>
        </pc:sldLayoutChg>
        <pc:sldLayoutChg chg="del">
          <pc:chgData name="Rittierodt, Joan M." userId="a613c9ca-db36-4c9c-abe6-aed50e2aa692" providerId="ADAL" clId="{DB6789D0-85FA-4C5E-9589-9FB23B86825A}" dt="2024-06-17T03:55:36.208" v="30" actId="47"/>
          <pc:sldLayoutMkLst>
            <pc:docMk/>
            <pc:sldMasterMk cId="0" sldId="2147483673"/>
            <pc:sldLayoutMk cId="0" sldId="2147483663"/>
          </pc:sldLayoutMkLst>
        </pc:sldLayoutChg>
        <pc:sldLayoutChg chg="del">
          <pc:chgData name="Rittierodt, Joan M." userId="a613c9ca-db36-4c9c-abe6-aed50e2aa692" providerId="ADAL" clId="{DB6789D0-85FA-4C5E-9589-9FB23B86825A}" dt="2024-06-17T03:55:27.385" v="26" actId="47"/>
          <pc:sldLayoutMkLst>
            <pc:docMk/>
            <pc:sldMasterMk cId="0" sldId="2147483673"/>
            <pc:sldLayoutMk cId="0" sldId="2147483664"/>
          </pc:sldLayoutMkLst>
        </pc:sldLayoutChg>
        <pc:sldLayoutChg chg="del">
          <pc:chgData name="Rittierodt, Joan M." userId="a613c9ca-db36-4c9c-abe6-aed50e2aa692" providerId="ADAL" clId="{DB6789D0-85FA-4C5E-9589-9FB23B86825A}" dt="2024-06-17T03:55:43.319" v="32" actId="47"/>
          <pc:sldLayoutMkLst>
            <pc:docMk/>
            <pc:sldMasterMk cId="0" sldId="2147483673"/>
            <pc:sldLayoutMk cId="0" sldId="2147483665"/>
          </pc:sldLayoutMkLst>
        </pc:sldLayoutChg>
        <pc:sldLayoutChg chg="del">
          <pc:chgData name="Rittierodt, Joan M." userId="a613c9ca-db36-4c9c-abe6-aed50e2aa692" providerId="ADAL" clId="{DB6789D0-85FA-4C5E-9589-9FB23B86825A}" dt="2024-06-17T03:56:11.393" v="44" actId="47"/>
          <pc:sldLayoutMkLst>
            <pc:docMk/>
            <pc:sldMasterMk cId="0" sldId="2147483673"/>
            <pc:sldLayoutMk cId="0" sldId="2147483666"/>
          </pc:sldLayoutMkLst>
        </pc:sldLayoutChg>
        <pc:sldLayoutChg chg="del">
          <pc:chgData name="Rittierodt, Joan M." userId="a613c9ca-db36-4c9c-abe6-aed50e2aa692" providerId="ADAL" clId="{DB6789D0-85FA-4C5E-9589-9FB23B86825A}" dt="2024-06-17T03:55:46.178" v="34" actId="47"/>
          <pc:sldLayoutMkLst>
            <pc:docMk/>
            <pc:sldMasterMk cId="0" sldId="2147483673"/>
            <pc:sldLayoutMk cId="0" sldId="2147483667"/>
          </pc:sldLayoutMkLst>
        </pc:sldLayoutChg>
      </pc:sldMasterChg>
      <pc:sldMasterChg chg="del delSldLayout">
        <pc:chgData name="Rittierodt, Joan M." userId="a613c9ca-db36-4c9c-abe6-aed50e2aa692" providerId="ADAL" clId="{DB6789D0-85FA-4C5E-9589-9FB23B86825A}" dt="2024-06-17T03:55:09.189" v="24" actId="47"/>
        <pc:sldMasterMkLst>
          <pc:docMk/>
          <pc:sldMasterMk cId="0" sldId="2147483674"/>
        </pc:sldMasterMkLst>
        <pc:sldLayoutChg chg="del">
          <pc:chgData name="Rittierodt, Joan M." userId="a613c9ca-db36-4c9c-abe6-aed50e2aa692" providerId="ADAL" clId="{DB6789D0-85FA-4C5E-9589-9FB23B86825A}" dt="2024-06-17T03:55:09.189" v="24" actId="47"/>
          <pc:sldLayoutMkLst>
            <pc:docMk/>
            <pc:sldMasterMk cId="0" sldId="2147483674"/>
            <pc:sldLayoutMk cId="0" sldId="214748367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6415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59879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1111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95137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7803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43335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11303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09649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16552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361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35502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7367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13114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8930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76125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70395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6" name="Google Shape;2086;g99f2f57a71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7" name="Google Shape;2087;g99f2f57a71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1920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7636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1931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2927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9305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44903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8923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4"/>
          <p:cNvPicPr preferRelativeResize="0"/>
          <p:nvPr/>
        </p:nvPicPr>
        <p:blipFill rotWithShape="1">
          <a:blip r:embed="rId2">
            <a:alphaModFix/>
          </a:blip>
          <a:srcRect t="4995" b="5004"/>
          <a:stretch/>
        </p:blipFill>
        <p:spPr>
          <a:xfrm>
            <a:off x="-11375" y="2275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14"/>
          <p:cNvGrpSpPr/>
          <p:nvPr/>
        </p:nvGrpSpPr>
        <p:grpSpPr>
          <a:xfrm>
            <a:off x="840094" y="383449"/>
            <a:ext cx="7678701" cy="4334946"/>
            <a:chOff x="1425500" y="540000"/>
            <a:chExt cx="6507925" cy="4022032"/>
          </a:xfrm>
        </p:grpSpPr>
        <p:sp>
          <p:nvSpPr>
            <p:cNvPr id="143" name="Google Shape;143;p14"/>
            <p:cNvSpPr/>
            <p:nvPr/>
          </p:nvSpPr>
          <p:spPr>
            <a:xfrm rot="918105" flipH="1">
              <a:off x="2826589" y="825192"/>
              <a:ext cx="660215" cy="1070443"/>
            </a:xfrm>
            <a:custGeom>
              <a:avLst/>
              <a:gdLst/>
              <a:ahLst/>
              <a:cxnLst/>
              <a:rect l="l" t="t" r="r" b="b"/>
              <a:pathLst>
                <a:path w="11087" h="24055" extrusionOk="0">
                  <a:moveTo>
                    <a:pt x="9884" y="1"/>
                  </a:moveTo>
                  <a:cubicBezTo>
                    <a:pt x="9611" y="1"/>
                    <a:pt x="9326" y="112"/>
                    <a:pt x="9141" y="324"/>
                  </a:cubicBezTo>
                  <a:cubicBezTo>
                    <a:pt x="6253" y="3713"/>
                    <a:pt x="3387" y="7291"/>
                    <a:pt x="1629" y="11413"/>
                  </a:cubicBezTo>
                  <a:cubicBezTo>
                    <a:pt x="750" y="13464"/>
                    <a:pt x="164" y="15619"/>
                    <a:pt x="102" y="17858"/>
                  </a:cubicBezTo>
                  <a:cubicBezTo>
                    <a:pt x="41" y="19305"/>
                    <a:pt x="0" y="24054"/>
                    <a:pt x="2168" y="24054"/>
                  </a:cubicBezTo>
                  <a:cubicBezTo>
                    <a:pt x="2257" y="24054"/>
                    <a:pt x="2349" y="24046"/>
                    <a:pt x="2445" y="24030"/>
                  </a:cubicBezTo>
                  <a:cubicBezTo>
                    <a:pt x="4747" y="23653"/>
                    <a:pt x="7090" y="19615"/>
                    <a:pt x="8011" y="17774"/>
                  </a:cubicBezTo>
                  <a:cubicBezTo>
                    <a:pt x="10584" y="12585"/>
                    <a:pt x="11087" y="6371"/>
                    <a:pt x="10647" y="658"/>
                  </a:cubicBezTo>
                  <a:cubicBezTo>
                    <a:pt x="10611" y="210"/>
                    <a:pt x="10259" y="1"/>
                    <a:pt x="98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4"/>
            <p:cNvSpPr/>
            <p:nvPr/>
          </p:nvSpPr>
          <p:spPr>
            <a:xfrm rot="2142715" flipH="1">
              <a:off x="3198795" y="734847"/>
              <a:ext cx="738050" cy="1167065"/>
            </a:xfrm>
            <a:custGeom>
              <a:avLst/>
              <a:gdLst/>
              <a:ahLst/>
              <a:cxnLst/>
              <a:rect l="l" t="t" r="r" b="b"/>
              <a:pathLst>
                <a:path w="14328" h="21765" extrusionOk="0">
                  <a:moveTo>
                    <a:pt x="13477" y="1"/>
                  </a:moveTo>
                  <a:cubicBezTo>
                    <a:pt x="13273" y="1"/>
                    <a:pt x="13066" y="64"/>
                    <a:pt x="12911" y="192"/>
                  </a:cubicBezTo>
                  <a:cubicBezTo>
                    <a:pt x="9563" y="2954"/>
                    <a:pt x="6194" y="5884"/>
                    <a:pt x="3788" y="9545"/>
                  </a:cubicBezTo>
                  <a:cubicBezTo>
                    <a:pt x="2595" y="11345"/>
                    <a:pt x="1675" y="13312"/>
                    <a:pt x="1235" y="15425"/>
                  </a:cubicBezTo>
                  <a:cubicBezTo>
                    <a:pt x="921" y="16869"/>
                    <a:pt x="1" y="21744"/>
                    <a:pt x="2428" y="21765"/>
                  </a:cubicBezTo>
                  <a:cubicBezTo>
                    <a:pt x="2435" y="21765"/>
                    <a:pt x="2441" y="21765"/>
                    <a:pt x="2448" y="21765"/>
                  </a:cubicBezTo>
                  <a:cubicBezTo>
                    <a:pt x="4705" y="21765"/>
                    <a:pt x="7621" y="18308"/>
                    <a:pt x="8810" y="16722"/>
                  </a:cubicBezTo>
                  <a:cubicBezTo>
                    <a:pt x="12178" y="12182"/>
                    <a:pt x="13727" y="6323"/>
                    <a:pt x="14271" y="799"/>
                  </a:cubicBezTo>
                  <a:cubicBezTo>
                    <a:pt x="14327" y="276"/>
                    <a:pt x="13905" y="1"/>
                    <a:pt x="1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4"/>
            <p:cNvSpPr/>
            <p:nvPr/>
          </p:nvSpPr>
          <p:spPr>
            <a:xfrm rot="2142715" flipH="1">
              <a:off x="3278256" y="955737"/>
              <a:ext cx="467359" cy="798098"/>
            </a:xfrm>
            <a:custGeom>
              <a:avLst/>
              <a:gdLst/>
              <a:ahLst/>
              <a:cxnLst/>
              <a:rect l="l" t="t" r="r" b="b"/>
              <a:pathLst>
                <a:path w="9073" h="14884" extrusionOk="0">
                  <a:moveTo>
                    <a:pt x="8619" y="1"/>
                  </a:moveTo>
                  <a:cubicBezTo>
                    <a:pt x="8544" y="1"/>
                    <a:pt x="8467" y="32"/>
                    <a:pt x="8401" y="109"/>
                  </a:cubicBezTo>
                  <a:cubicBezTo>
                    <a:pt x="7375" y="1448"/>
                    <a:pt x="6413" y="2808"/>
                    <a:pt x="5492" y="4210"/>
                  </a:cubicBezTo>
                  <a:cubicBezTo>
                    <a:pt x="5325" y="3561"/>
                    <a:pt x="5158" y="2912"/>
                    <a:pt x="4990" y="2264"/>
                  </a:cubicBezTo>
                  <a:cubicBezTo>
                    <a:pt x="4956" y="2093"/>
                    <a:pt x="4832" y="2020"/>
                    <a:pt x="4703" y="2020"/>
                  </a:cubicBezTo>
                  <a:cubicBezTo>
                    <a:pt x="4516" y="2020"/>
                    <a:pt x="4321" y="2175"/>
                    <a:pt x="4383" y="2410"/>
                  </a:cubicBezTo>
                  <a:cubicBezTo>
                    <a:pt x="4593" y="3247"/>
                    <a:pt x="4802" y="4105"/>
                    <a:pt x="5011" y="4942"/>
                  </a:cubicBezTo>
                  <a:cubicBezTo>
                    <a:pt x="4321" y="6051"/>
                    <a:pt x="3651" y="7181"/>
                    <a:pt x="3002" y="8332"/>
                  </a:cubicBezTo>
                  <a:cubicBezTo>
                    <a:pt x="2814" y="7829"/>
                    <a:pt x="2626" y="7306"/>
                    <a:pt x="2458" y="6783"/>
                  </a:cubicBezTo>
                  <a:cubicBezTo>
                    <a:pt x="2408" y="6632"/>
                    <a:pt x="2276" y="6565"/>
                    <a:pt x="2145" y="6565"/>
                  </a:cubicBezTo>
                  <a:cubicBezTo>
                    <a:pt x="1950" y="6565"/>
                    <a:pt x="1756" y="6713"/>
                    <a:pt x="1831" y="6951"/>
                  </a:cubicBezTo>
                  <a:cubicBezTo>
                    <a:pt x="2082" y="7662"/>
                    <a:pt x="2333" y="8373"/>
                    <a:pt x="2605" y="9085"/>
                  </a:cubicBezTo>
                  <a:cubicBezTo>
                    <a:pt x="2165" y="9943"/>
                    <a:pt x="1726" y="10801"/>
                    <a:pt x="1308" y="11679"/>
                  </a:cubicBezTo>
                  <a:cubicBezTo>
                    <a:pt x="1224" y="11533"/>
                    <a:pt x="1182" y="11365"/>
                    <a:pt x="1119" y="11219"/>
                  </a:cubicBezTo>
                  <a:cubicBezTo>
                    <a:pt x="1015" y="10905"/>
                    <a:pt x="931" y="10570"/>
                    <a:pt x="868" y="10257"/>
                  </a:cubicBezTo>
                  <a:cubicBezTo>
                    <a:pt x="843" y="10086"/>
                    <a:pt x="723" y="10013"/>
                    <a:pt x="596" y="10013"/>
                  </a:cubicBezTo>
                  <a:cubicBezTo>
                    <a:pt x="412" y="10013"/>
                    <a:pt x="212" y="10167"/>
                    <a:pt x="261" y="10403"/>
                  </a:cubicBezTo>
                  <a:cubicBezTo>
                    <a:pt x="345" y="10863"/>
                    <a:pt x="450" y="11282"/>
                    <a:pt x="638" y="11700"/>
                  </a:cubicBezTo>
                  <a:cubicBezTo>
                    <a:pt x="722" y="11909"/>
                    <a:pt x="805" y="12202"/>
                    <a:pt x="994" y="12391"/>
                  </a:cubicBezTo>
                  <a:cubicBezTo>
                    <a:pt x="680" y="13060"/>
                    <a:pt x="387" y="13730"/>
                    <a:pt x="115" y="14399"/>
                  </a:cubicBezTo>
                  <a:cubicBezTo>
                    <a:pt x="1" y="14656"/>
                    <a:pt x="227" y="14883"/>
                    <a:pt x="435" y="14883"/>
                  </a:cubicBezTo>
                  <a:cubicBezTo>
                    <a:pt x="533" y="14883"/>
                    <a:pt x="627" y="14833"/>
                    <a:pt x="680" y="14713"/>
                  </a:cubicBezTo>
                  <a:cubicBezTo>
                    <a:pt x="973" y="13960"/>
                    <a:pt x="1308" y="13228"/>
                    <a:pt x="1642" y="12495"/>
                  </a:cubicBezTo>
                  <a:cubicBezTo>
                    <a:pt x="1852" y="12433"/>
                    <a:pt x="2061" y="12307"/>
                    <a:pt x="2228" y="12244"/>
                  </a:cubicBezTo>
                  <a:cubicBezTo>
                    <a:pt x="2689" y="12035"/>
                    <a:pt x="3170" y="11847"/>
                    <a:pt x="3630" y="11658"/>
                  </a:cubicBezTo>
                  <a:cubicBezTo>
                    <a:pt x="3963" y="11511"/>
                    <a:pt x="3757" y="11069"/>
                    <a:pt x="3444" y="11069"/>
                  </a:cubicBezTo>
                  <a:cubicBezTo>
                    <a:pt x="3403" y="11069"/>
                    <a:pt x="3360" y="11076"/>
                    <a:pt x="3316" y="11093"/>
                  </a:cubicBezTo>
                  <a:lnTo>
                    <a:pt x="2438" y="11470"/>
                  </a:lnTo>
                  <a:cubicBezTo>
                    <a:pt x="2312" y="11512"/>
                    <a:pt x="2186" y="11575"/>
                    <a:pt x="2040" y="11658"/>
                  </a:cubicBezTo>
                  <a:cubicBezTo>
                    <a:pt x="2375" y="10968"/>
                    <a:pt x="2710" y="10277"/>
                    <a:pt x="3065" y="9608"/>
                  </a:cubicBezTo>
                  <a:cubicBezTo>
                    <a:pt x="3086" y="9608"/>
                    <a:pt x="3107" y="9608"/>
                    <a:pt x="3107" y="9587"/>
                  </a:cubicBezTo>
                  <a:cubicBezTo>
                    <a:pt x="4153" y="9189"/>
                    <a:pt x="5178" y="8792"/>
                    <a:pt x="6204" y="8394"/>
                  </a:cubicBezTo>
                  <a:cubicBezTo>
                    <a:pt x="6537" y="8265"/>
                    <a:pt x="6461" y="7759"/>
                    <a:pt x="6179" y="7759"/>
                  </a:cubicBezTo>
                  <a:cubicBezTo>
                    <a:pt x="6142" y="7759"/>
                    <a:pt x="6101" y="7768"/>
                    <a:pt x="6057" y="7788"/>
                  </a:cubicBezTo>
                  <a:cubicBezTo>
                    <a:pt x="5199" y="8101"/>
                    <a:pt x="4362" y="8436"/>
                    <a:pt x="3505" y="8750"/>
                  </a:cubicBezTo>
                  <a:cubicBezTo>
                    <a:pt x="4195" y="7516"/>
                    <a:pt x="4906" y="6323"/>
                    <a:pt x="5660" y="5130"/>
                  </a:cubicBezTo>
                  <a:cubicBezTo>
                    <a:pt x="6580" y="4733"/>
                    <a:pt x="7480" y="4314"/>
                    <a:pt x="8401" y="3917"/>
                  </a:cubicBezTo>
                  <a:cubicBezTo>
                    <a:pt x="8730" y="3770"/>
                    <a:pt x="8532" y="3321"/>
                    <a:pt x="8226" y="3321"/>
                  </a:cubicBezTo>
                  <a:cubicBezTo>
                    <a:pt x="8181" y="3321"/>
                    <a:pt x="8135" y="3331"/>
                    <a:pt x="8087" y="3352"/>
                  </a:cubicBezTo>
                  <a:cubicBezTo>
                    <a:pt x="7480" y="3624"/>
                    <a:pt x="6894" y="3875"/>
                    <a:pt x="6287" y="4147"/>
                  </a:cubicBezTo>
                  <a:cubicBezTo>
                    <a:pt x="7124" y="2912"/>
                    <a:pt x="7982" y="1720"/>
                    <a:pt x="8882" y="548"/>
                  </a:cubicBezTo>
                  <a:cubicBezTo>
                    <a:pt x="9072" y="310"/>
                    <a:pt x="8854" y="1"/>
                    <a:pt x="86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4"/>
            <p:cNvSpPr/>
            <p:nvPr/>
          </p:nvSpPr>
          <p:spPr>
            <a:xfrm flipH="1">
              <a:off x="4214143" y="704849"/>
              <a:ext cx="477956" cy="633633"/>
            </a:xfrm>
            <a:custGeom>
              <a:avLst/>
              <a:gdLst/>
              <a:ahLst/>
              <a:cxnLst/>
              <a:rect l="l" t="t" r="r" b="b"/>
              <a:pathLst>
                <a:path w="7670" h="15625" extrusionOk="0">
                  <a:moveTo>
                    <a:pt x="6973" y="1"/>
                  </a:moveTo>
                  <a:cubicBezTo>
                    <a:pt x="6803" y="1"/>
                    <a:pt x="6629" y="66"/>
                    <a:pt x="6519" y="193"/>
                  </a:cubicBezTo>
                  <a:cubicBezTo>
                    <a:pt x="4552" y="2369"/>
                    <a:pt x="2585" y="4649"/>
                    <a:pt x="1330" y="7328"/>
                  </a:cubicBezTo>
                  <a:cubicBezTo>
                    <a:pt x="723" y="8646"/>
                    <a:pt x="305" y="10048"/>
                    <a:pt x="200" y="11512"/>
                  </a:cubicBezTo>
                  <a:cubicBezTo>
                    <a:pt x="139" y="12463"/>
                    <a:pt x="1" y="15625"/>
                    <a:pt x="1467" y="15625"/>
                  </a:cubicBezTo>
                  <a:cubicBezTo>
                    <a:pt x="1517" y="15625"/>
                    <a:pt x="1569" y="15621"/>
                    <a:pt x="1623" y="15613"/>
                  </a:cubicBezTo>
                  <a:cubicBezTo>
                    <a:pt x="3129" y="15404"/>
                    <a:pt x="4762" y="12810"/>
                    <a:pt x="5410" y="11617"/>
                  </a:cubicBezTo>
                  <a:cubicBezTo>
                    <a:pt x="7210" y="8269"/>
                    <a:pt x="7670" y="4210"/>
                    <a:pt x="7482" y="444"/>
                  </a:cubicBezTo>
                  <a:cubicBezTo>
                    <a:pt x="7469" y="144"/>
                    <a:pt x="7226" y="1"/>
                    <a:pt x="6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4"/>
            <p:cNvSpPr/>
            <p:nvPr/>
          </p:nvSpPr>
          <p:spPr>
            <a:xfrm flipH="1">
              <a:off x="4557068" y="540000"/>
              <a:ext cx="567191" cy="1029101"/>
            </a:xfrm>
            <a:custGeom>
              <a:avLst/>
              <a:gdLst/>
              <a:ahLst/>
              <a:cxnLst/>
              <a:rect l="l" t="t" r="r" b="b"/>
              <a:pathLst>
                <a:path w="9102" h="25377" extrusionOk="0">
                  <a:moveTo>
                    <a:pt x="4810" y="0"/>
                  </a:moveTo>
                  <a:cubicBezTo>
                    <a:pt x="4456" y="0"/>
                    <a:pt x="4076" y="230"/>
                    <a:pt x="3934" y="575"/>
                  </a:cubicBezTo>
                  <a:cubicBezTo>
                    <a:pt x="2239" y="4697"/>
                    <a:pt x="607" y="8986"/>
                    <a:pt x="209" y="13464"/>
                  </a:cubicBezTo>
                  <a:cubicBezTo>
                    <a:pt x="0" y="15661"/>
                    <a:pt x="126" y="17900"/>
                    <a:pt x="753" y="20034"/>
                  </a:cubicBezTo>
                  <a:cubicBezTo>
                    <a:pt x="1128" y="21346"/>
                    <a:pt x="2393" y="25377"/>
                    <a:pt x="4231" y="25377"/>
                  </a:cubicBezTo>
                  <a:cubicBezTo>
                    <a:pt x="4445" y="25377"/>
                    <a:pt x="4667" y="25322"/>
                    <a:pt x="4896" y="25202"/>
                  </a:cubicBezTo>
                  <a:cubicBezTo>
                    <a:pt x="6968" y="24114"/>
                    <a:pt x="7951" y="19553"/>
                    <a:pt x="8244" y="17523"/>
                  </a:cubicBezTo>
                  <a:cubicBezTo>
                    <a:pt x="9102" y="11790"/>
                    <a:pt x="7658" y="5722"/>
                    <a:pt x="5461" y="450"/>
                  </a:cubicBezTo>
                  <a:cubicBezTo>
                    <a:pt x="5335" y="133"/>
                    <a:pt x="5079" y="0"/>
                    <a:pt x="48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4"/>
            <p:cNvSpPr/>
            <p:nvPr/>
          </p:nvSpPr>
          <p:spPr>
            <a:xfrm rot="832380">
              <a:off x="2219924" y="2875846"/>
              <a:ext cx="522437" cy="1065479"/>
            </a:xfrm>
            <a:custGeom>
              <a:avLst/>
              <a:gdLst/>
              <a:ahLst/>
              <a:cxnLst/>
              <a:rect l="l" t="t" r="r" b="b"/>
              <a:pathLst>
                <a:path w="8705" h="24275" extrusionOk="0">
                  <a:moveTo>
                    <a:pt x="4054" y="0"/>
                  </a:moveTo>
                  <a:cubicBezTo>
                    <a:pt x="2283" y="0"/>
                    <a:pt x="1068" y="3864"/>
                    <a:pt x="712" y="5102"/>
                  </a:cubicBezTo>
                  <a:cubicBezTo>
                    <a:pt x="126" y="7153"/>
                    <a:pt x="1" y="9287"/>
                    <a:pt x="210" y="11400"/>
                  </a:cubicBezTo>
                  <a:cubicBezTo>
                    <a:pt x="586" y="15689"/>
                    <a:pt x="2135" y="19790"/>
                    <a:pt x="3767" y="23724"/>
                  </a:cubicBezTo>
                  <a:cubicBezTo>
                    <a:pt x="3909" y="24057"/>
                    <a:pt x="4268" y="24275"/>
                    <a:pt x="4604" y="24275"/>
                  </a:cubicBezTo>
                  <a:cubicBezTo>
                    <a:pt x="4861" y="24275"/>
                    <a:pt x="5105" y="24148"/>
                    <a:pt x="5231" y="23850"/>
                  </a:cubicBezTo>
                  <a:cubicBezTo>
                    <a:pt x="7324" y="18807"/>
                    <a:pt x="8705" y="13011"/>
                    <a:pt x="7889" y="7529"/>
                  </a:cubicBezTo>
                  <a:cubicBezTo>
                    <a:pt x="7596" y="5583"/>
                    <a:pt x="6654" y="1210"/>
                    <a:pt x="4687" y="164"/>
                  </a:cubicBezTo>
                  <a:cubicBezTo>
                    <a:pt x="4469" y="52"/>
                    <a:pt x="4258" y="0"/>
                    <a:pt x="40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4"/>
            <p:cNvSpPr/>
            <p:nvPr/>
          </p:nvSpPr>
          <p:spPr>
            <a:xfrm rot="-9835188" flipH="1">
              <a:off x="2317238" y="3268490"/>
              <a:ext cx="1200910" cy="1006823"/>
            </a:xfrm>
            <a:custGeom>
              <a:avLst/>
              <a:gdLst/>
              <a:ahLst/>
              <a:cxnLst/>
              <a:rect l="l" t="t" r="r" b="b"/>
              <a:pathLst>
                <a:path w="11977" h="13275" extrusionOk="0">
                  <a:moveTo>
                    <a:pt x="11313" y="0"/>
                  </a:moveTo>
                  <a:cubicBezTo>
                    <a:pt x="11213" y="0"/>
                    <a:pt x="11114" y="23"/>
                    <a:pt x="11027" y="71"/>
                  </a:cubicBezTo>
                  <a:cubicBezTo>
                    <a:pt x="8495" y="1536"/>
                    <a:pt x="5921" y="3105"/>
                    <a:pt x="3913" y="5260"/>
                  </a:cubicBezTo>
                  <a:cubicBezTo>
                    <a:pt x="2908" y="6327"/>
                    <a:pt x="2072" y="7541"/>
                    <a:pt x="1527" y="8901"/>
                  </a:cubicBezTo>
                  <a:cubicBezTo>
                    <a:pt x="1172" y="9822"/>
                    <a:pt x="0" y="12960"/>
                    <a:pt x="1611" y="13253"/>
                  </a:cubicBezTo>
                  <a:cubicBezTo>
                    <a:pt x="1700" y="13268"/>
                    <a:pt x="1792" y="13275"/>
                    <a:pt x="1887" y="13275"/>
                  </a:cubicBezTo>
                  <a:cubicBezTo>
                    <a:pt x="3390" y="13275"/>
                    <a:pt x="5519" y="11483"/>
                    <a:pt x="6445" y="10617"/>
                  </a:cubicBezTo>
                  <a:cubicBezTo>
                    <a:pt x="9186" y="7980"/>
                    <a:pt x="10880" y="4256"/>
                    <a:pt x="11864" y="636"/>
                  </a:cubicBezTo>
                  <a:cubicBezTo>
                    <a:pt x="11976" y="250"/>
                    <a:pt x="11644" y="0"/>
                    <a:pt x="113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4"/>
            <p:cNvSpPr/>
            <p:nvPr/>
          </p:nvSpPr>
          <p:spPr>
            <a:xfrm rot="-7068099" flipH="1">
              <a:off x="3343940" y="3506131"/>
              <a:ext cx="1218702" cy="711952"/>
            </a:xfrm>
            <a:custGeom>
              <a:avLst/>
              <a:gdLst/>
              <a:ahLst/>
              <a:cxnLst/>
              <a:rect l="l" t="t" r="r" b="b"/>
              <a:pathLst>
                <a:path w="20297" h="8514" extrusionOk="0">
                  <a:moveTo>
                    <a:pt x="17316" y="0"/>
                  </a:moveTo>
                  <a:cubicBezTo>
                    <a:pt x="14440" y="0"/>
                    <a:pt x="11535" y="164"/>
                    <a:pt x="8767" y="962"/>
                  </a:cubicBezTo>
                  <a:cubicBezTo>
                    <a:pt x="7093" y="1465"/>
                    <a:pt x="5482" y="2197"/>
                    <a:pt x="4080" y="3264"/>
                  </a:cubicBezTo>
                  <a:cubicBezTo>
                    <a:pt x="3139" y="3975"/>
                    <a:pt x="0" y="6486"/>
                    <a:pt x="1486" y="7784"/>
                  </a:cubicBezTo>
                  <a:cubicBezTo>
                    <a:pt x="2111" y="8333"/>
                    <a:pt x="3200" y="8514"/>
                    <a:pt x="4352" y="8514"/>
                  </a:cubicBezTo>
                  <a:cubicBezTo>
                    <a:pt x="5744" y="8514"/>
                    <a:pt x="7228" y="8250"/>
                    <a:pt x="8098" y="8056"/>
                  </a:cubicBezTo>
                  <a:cubicBezTo>
                    <a:pt x="12554" y="7030"/>
                    <a:pt x="16593" y="4227"/>
                    <a:pt x="19857" y="1109"/>
                  </a:cubicBezTo>
                  <a:cubicBezTo>
                    <a:pt x="20296" y="669"/>
                    <a:pt x="19836" y="21"/>
                    <a:pt x="19313" y="21"/>
                  </a:cubicBezTo>
                  <a:cubicBezTo>
                    <a:pt x="18650" y="9"/>
                    <a:pt x="17984" y="0"/>
                    <a:pt x="17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4"/>
            <p:cNvSpPr/>
            <p:nvPr/>
          </p:nvSpPr>
          <p:spPr>
            <a:xfrm rot="-9835188" flipH="1">
              <a:off x="2828245" y="3689248"/>
              <a:ext cx="1130522" cy="629198"/>
            </a:xfrm>
            <a:custGeom>
              <a:avLst/>
              <a:gdLst/>
              <a:ahLst/>
              <a:cxnLst/>
              <a:rect l="l" t="t" r="r" b="b"/>
              <a:pathLst>
                <a:path w="11275" h="8296" extrusionOk="0">
                  <a:moveTo>
                    <a:pt x="10702" y="1"/>
                  </a:moveTo>
                  <a:cubicBezTo>
                    <a:pt x="10657" y="1"/>
                    <a:pt x="10612" y="7"/>
                    <a:pt x="10567" y="21"/>
                  </a:cubicBezTo>
                  <a:cubicBezTo>
                    <a:pt x="8412" y="649"/>
                    <a:pt x="6215" y="1360"/>
                    <a:pt x="4311" y="2616"/>
                  </a:cubicBezTo>
                  <a:cubicBezTo>
                    <a:pt x="3390" y="3223"/>
                    <a:pt x="2532" y="3997"/>
                    <a:pt x="1884" y="4896"/>
                  </a:cubicBezTo>
                  <a:cubicBezTo>
                    <a:pt x="1444" y="5524"/>
                    <a:pt x="1" y="7658"/>
                    <a:pt x="1172" y="8182"/>
                  </a:cubicBezTo>
                  <a:cubicBezTo>
                    <a:pt x="1357" y="8261"/>
                    <a:pt x="1573" y="8296"/>
                    <a:pt x="1808" y="8296"/>
                  </a:cubicBezTo>
                  <a:cubicBezTo>
                    <a:pt x="2934" y="8296"/>
                    <a:pt x="4508" y="7505"/>
                    <a:pt x="5252" y="7073"/>
                  </a:cubicBezTo>
                  <a:cubicBezTo>
                    <a:pt x="7784" y="5587"/>
                    <a:pt x="9709" y="3118"/>
                    <a:pt x="11111" y="586"/>
                  </a:cubicBezTo>
                  <a:cubicBezTo>
                    <a:pt x="11274" y="278"/>
                    <a:pt x="10997" y="1"/>
                    <a:pt x="107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4"/>
            <p:cNvSpPr/>
            <p:nvPr/>
          </p:nvSpPr>
          <p:spPr>
            <a:xfrm rot="-10361439">
              <a:off x="1892115" y="2740682"/>
              <a:ext cx="975086" cy="664450"/>
            </a:xfrm>
            <a:custGeom>
              <a:avLst/>
              <a:gdLst/>
              <a:ahLst/>
              <a:cxnLst/>
              <a:rect l="l" t="t" r="r" b="b"/>
              <a:pathLst>
                <a:path w="9709" h="9810" extrusionOk="0">
                  <a:moveTo>
                    <a:pt x="9193" y="1"/>
                  </a:moveTo>
                  <a:cubicBezTo>
                    <a:pt x="9126" y="1"/>
                    <a:pt x="9059" y="15"/>
                    <a:pt x="8998" y="45"/>
                  </a:cubicBezTo>
                  <a:cubicBezTo>
                    <a:pt x="6989" y="1071"/>
                    <a:pt x="4939" y="2159"/>
                    <a:pt x="3307" y="3749"/>
                  </a:cubicBezTo>
                  <a:cubicBezTo>
                    <a:pt x="2512" y="4523"/>
                    <a:pt x="1800" y="5423"/>
                    <a:pt x="1340" y="6448"/>
                  </a:cubicBezTo>
                  <a:cubicBezTo>
                    <a:pt x="1026" y="7139"/>
                    <a:pt x="1" y="9503"/>
                    <a:pt x="1215" y="9775"/>
                  </a:cubicBezTo>
                  <a:cubicBezTo>
                    <a:pt x="1313" y="9798"/>
                    <a:pt x="1417" y="9809"/>
                    <a:pt x="1525" y="9809"/>
                  </a:cubicBezTo>
                  <a:cubicBezTo>
                    <a:pt x="2680" y="9809"/>
                    <a:pt x="4316" y="8567"/>
                    <a:pt x="5044" y="7955"/>
                  </a:cubicBezTo>
                  <a:cubicBezTo>
                    <a:pt x="7261" y="6051"/>
                    <a:pt x="8705" y="3247"/>
                    <a:pt x="9626" y="506"/>
                  </a:cubicBezTo>
                  <a:cubicBezTo>
                    <a:pt x="9709" y="207"/>
                    <a:pt x="9450" y="1"/>
                    <a:pt x="91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4"/>
            <p:cNvSpPr/>
            <p:nvPr/>
          </p:nvSpPr>
          <p:spPr>
            <a:xfrm rot="1512764" flipH="1">
              <a:off x="2225964" y="1222604"/>
              <a:ext cx="1205087" cy="763204"/>
            </a:xfrm>
            <a:custGeom>
              <a:avLst/>
              <a:gdLst/>
              <a:ahLst/>
              <a:cxnLst/>
              <a:rect l="l" t="t" r="r" b="b"/>
              <a:pathLst>
                <a:path w="21594" h="15534" extrusionOk="0">
                  <a:moveTo>
                    <a:pt x="20493" y="0"/>
                  </a:moveTo>
                  <a:cubicBezTo>
                    <a:pt x="20420" y="0"/>
                    <a:pt x="20347" y="10"/>
                    <a:pt x="20275" y="29"/>
                  </a:cubicBezTo>
                  <a:cubicBezTo>
                    <a:pt x="16153" y="1180"/>
                    <a:pt x="11948" y="2477"/>
                    <a:pt x="8307" y="4800"/>
                  </a:cubicBezTo>
                  <a:cubicBezTo>
                    <a:pt x="6508" y="5951"/>
                    <a:pt x="4897" y="7374"/>
                    <a:pt x="3641" y="9110"/>
                  </a:cubicBezTo>
                  <a:cubicBezTo>
                    <a:pt x="2783" y="10282"/>
                    <a:pt x="0" y="14299"/>
                    <a:pt x="2176" y="15283"/>
                  </a:cubicBezTo>
                  <a:cubicBezTo>
                    <a:pt x="2554" y="15458"/>
                    <a:pt x="3002" y="15533"/>
                    <a:pt x="3491" y="15533"/>
                  </a:cubicBezTo>
                  <a:cubicBezTo>
                    <a:pt x="5630" y="15533"/>
                    <a:pt x="8568" y="14095"/>
                    <a:pt x="9981" y="13295"/>
                  </a:cubicBezTo>
                  <a:cubicBezTo>
                    <a:pt x="14814" y="10554"/>
                    <a:pt x="18560" y="5888"/>
                    <a:pt x="21280" y="1117"/>
                  </a:cubicBezTo>
                  <a:cubicBezTo>
                    <a:pt x="21594" y="526"/>
                    <a:pt x="21044" y="0"/>
                    <a:pt x="204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4"/>
            <p:cNvSpPr/>
            <p:nvPr/>
          </p:nvSpPr>
          <p:spPr>
            <a:xfrm rot="-5905941" flipH="1">
              <a:off x="3876269" y="3751860"/>
              <a:ext cx="986008" cy="503932"/>
            </a:xfrm>
            <a:custGeom>
              <a:avLst/>
              <a:gdLst/>
              <a:ahLst/>
              <a:cxnLst/>
              <a:rect l="l" t="t" r="r" b="b"/>
              <a:pathLst>
                <a:path w="17452" h="5856" extrusionOk="0">
                  <a:moveTo>
                    <a:pt x="10046" y="0"/>
                  </a:moveTo>
                  <a:cubicBezTo>
                    <a:pt x="9354" y="0"/>
                    <a:pt x="8662" y="35"/>
                    <a:pt x="7973" y="114"/>
                  </a:cubicBezTo>
                  <a:cubicBezTo>
                    <a:pt x="6529" y="281"/>
                    <a:pt x="5085" y="658"/>
                    <a:pt x="3809" y="1348"/>
                  </a:cubicBezTo>
                  <a:cubicBezTo>
                    <a:pt x="2930" y="1809"/>
                    <a:pt x="1" y="3441"/>
                    <a:pt x="1047" y="4696"/>
                  </a:cubicBezTo>
                  <a:cubicBezTo>
                    <a:pt x="1818" y="5652"/>
                    <a:pt x="3947" y="5855"/>
                    <a:pt x="5451" y="5855"/>
                  </a:cubicBezTo>
                  <a:cubicBezTo>
                    <a:pt x="5824" y="5855"/>
                    <a:pt x="6158" y="5843"/>
                    <a:pt x="6424" y="5826"/>
                  </a:cubicBezTo>
                  <a:cubicBezTo>
                    <a:pt x="10233" y="5596"/>
                    <a:pt x="13936" y="3859"/>
                    <a:pt x="17033" y="1746"/>
                  </a:cubicBezTo>
                  <a:cubicBezTo>
                    <a:pt x="17451" y="1453"/>
                    <a:pt x="17179" y="867"/>
                    <a:pt x="16740" y="784"/>
                  </a:cubicBezTo>
                  <a:cubicBezTo>
                    <a:pt x="14548" y="367"/>
                    <a:pt x="12295" y="0"/>
                    <a:pt x="10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4"/>
            <p:cNvSpPr/>
            <p:nvPr/>
          </p:nvSpPr>
          <p:spPr>
            <a:xfrm rot="1512764" flipH="1">
              <a:off x="2159296" y="1619014"/>
              <a:ext cx="816841" cy="529831"/>
            </a:xfrm>
            <a:custGeom>
              <a:avLst/>
              <a:gdLst/>
              <a:ahLst/>
              <a:cxnLst/>
              <a:rect l="l" t="t" r="r" b="b"/>
              <a:pathLst>
                <a:path w="14637" h="10784" extrusionOk="0">
                  <a:moveTo>
                    <a:pt x="13889" y="0"/>
                  </a:moveTo>
                  <a:cubicBezTo>
                    <a:pt x="13835" y="0"/>
                    <a:pt x="13780" y="8"/>
                    <a:pt x="13727" y="24"/>
                  </a:cubicBezTo>
                  <a:cubicBezTo>
                    <a:pt x="10923" y="840"/>
                    <a:pt x="8056" y="1781"/>
                    <a:pt x="5608" y="3413"/>
                  </a:cubicBezTo>
                  <a:cubicBezTo>
                    <a:pt x="4395" y="4208"/>
                    <a:pt x="3286" y="5192"/>
                    <a:pt x="2449" y="6384"/>
                  </a:cubicBezTo>
                  <a:cubicBezTo>
                    <a:pt x="1863" y="7200"/>
                    <a:pt x="1" y="9962"/>
                    <a:pt x="1507" y="10632"/>
                  </a:cubicBezTo>
                  <a:cubicBezTo>
                    <a:pt x="1752" y="10738"/>
                    <a:pt x="2038" y="10784"/>
                    <a:pt x="2349" y="10784"/>
                  </a:cubicBezTo>
                  <a:cubicBezTo>
                    <a:pt x="3819" y="10784"/>
                    <a:pt x="5855" y="9758"/>
                    <a:pt x="6822" y="9188"/>
                  </a:cubicBezTo>
                  <a:cubicBezTo>
                    <a:pt x="10107" y="7263"/>
                    <a:pt x="12618" y="4041"/>
                    <a:pt x="14417" y="756"/>
                  </a:cubicBezTo>
                  <a:cubicBezTo>
                    <a:pt x="14636" y="354"/>
                    <a:pt x="14266" y="0"/>
                    <a:pt x="138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4"/>
            <p:cNvSpPr/>
            <p:nvPr/>
          </p:nvSpPr>
          <p:spPr>
            <a:xfrm rot="5631491" flipH="1">
              <a:off x="3712062" y="913726"/>
              <a:ext cx="790262" cy="405088"/>
            </a:xfrm>
            <a:custGeom>
              <a:avLst/>
              <a:gdLst/>
              <a:ahLst/>
              <a:cxnLst/>
              <a:rect l="l" t="t" r="r" b="b"/>
              <a:pathLst>
                <a:path w="19460" h="6504" extrusionOk="0">
                  <a:moveTo>
                    <a:pt x="6823" y="1"/>
                  </a:moveTo>
                  <a:cubicBezTo>
                    <a:pt x="6151" y="1"/>
                    <a:pt x="5478" y="54"/>
                    <a:pt x="4813" y="173"/>
                  </a:cubicBezTo>
                  <a:cubicBezTo>
                    <a:pt x="3704" y="362"/>
                    <a:pt x="0" y="1073"/>
                    <a:pt x="670" y="2810"/>
                  </a:cubicBezTo>
                  <a:cubicBezTo>
                    <a:pt x="1297" y="4421"/>
                    <a:pt x="4582" y="5530"/>
                    <a:pt x="6068" y="5907"/>
                  </a:cubicBezTo>
                  <a:cubicBezTo>
                    <a:pt x="7631" y="6323"/>
                    <a:pt x="9252" y="6503"/>
                    <a:pt x="10884" y="6503"/>
                  </a:cubicBezTo>
                  <a:cubicBezTo>
                    <a:pt x="13600" y="6503"/>
                    <a:pt x="16345" y="6003"/>
                    <a:pt x="18894" y="5258"/>
                  </a:cubicBezTo>
                  <a:cubicBezTo>
                    <a:pt x="19459" y="5090"/>
                    <a:pt x="19355" y="4358"/>
                    <a:pt x="18936" y="4128"/>
                  </a:cubicBezTo>
                  <a:cubicBezTo>
                    <a:pt x="16028" y="2538"/>
                    <a:pt x="12994" y="969"/>
                    <a:pt x="9730" y="299"/>
                  </a:cubicBezTo>
                  <a:cubicBezTo>
                    <a:pt x="8776" y="113"/>
                    <a:pt x="7800" y="1"/>
                    <a:pt x="6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4"/>
            <p:cNvSpPr/>
            <p:nvPr/>
          </p:nvSpPr>
          <p:spPr>
            <a:xfrm rot="5118151" flipH="1">
              <a:off x="5061946" y="920965"/>
              <a:ext cx="1039800" cy="526970"/>
            </a:xfrm>
            <a:custGeom>
              <a:avLst/>
              <a:gdLst/>
              <a:ahLst/>
              <a:cxnLst/>
              <a:rect l="l" t="t" r="r" b="b"/>
              <a:pathLst>
                <a:path w="25591" h="8464" extrusionOk="0">
                  <a:moveTo>
                    <a:pt x="14232" y="0"/>
                  </a:moveTo>
                  <a:cubicBezTo>
                    <a:pt x="13401" y="0"/>
                    <a:pt x="12569" y="37"/>
                    <a:pt x="11739" y="117"/>
                  </a:cubicBezTo>
                  <a:cubicBezTo>
                    <a:pt x="9625" y="326"/>
                    <a:pt x="7533" y="850"/>
                    <a:pt x="5629" y="1812"/>
                  </a:cubicBezTo>
                  <a:cubicBezTo>
                    <a:pt x="4311" y="2482"/>
                    <a:pt x="1" y="4783"/>
                    <a:pt x="1486" y="6666"/>
                  </a:cubicBezTo>
                  <a:cubicBezTo>
                    <a:pt x="2696" y="8165"/>
                    <a:pt x="6196" y="8464"/>
                    <a:pt x="8410" y="8464"/>
                  </a:cubicBezTo>
                  <a:cubicBezTo>
                    <a:pt x="8762" y="8464"/>
                    <a:pt x="9081" y="8456"/>
                    <a:pt x="9353" y="8445"/>
                  </a:cubicBezTo>
                  <a:cubicBezTo>
                    <a:pt x="14919" y="8215"/>
                    <a:pt x="20359" y="5767"/>
                    <a:pt x="24962" y="2754"/>
                  </a:cubicBezTo>
                  <a:cubicBezTo>
                    <a:pt x="25590" y="2335"/>
                    <a:pt x="25193" y="1477"/>
                    <a:pt x="24565" y="1331"/>
                  </a:cubicBezTo>
                  <a:cubicBezTo>
                    <a:pt x="21187" y="638"/>
                    <a:pt x="17713" y="0"/>
                    <a:pt x="142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4"/>
            <p:cNvSpPr/>
            <p:nvPr/>
          </p:nvSpPr>
          <p:spPr>
            <a:xfrm rot="-3826006" flipH="1">
              <a:off x="2006611" y="2012496"/>
              <a:ext cx="477315" cy="1459322"/>
            </a:xfrm>
            <a:custGeom>
              <a:avLst/>
              <a:gdLst/>
              <a:ahLst/>
              <a:cxnLst/>
              <a:rect l="l" t="t" r="r" b="b"/>
              <a:pathLst>
                <a:path w="11087" h="24074" extrusionOk="0">
                  <a:moveTo>
                    <a:pt x="9862" y="1"/>
                  </a:moveTo>
                  <a:cubicBezTo>
                    <a:pt x="9593" y="1"/>
                    <a:pt x="9316" y="112"/>
                    <a:pt x="9140" y="322"/>
                  </a:cubicBezTo>
                  <a:cubicBezTo>
                    <a:pt x="6253" y="3712"/>
                    <a:pt x="3386" y="7290"/>
                    <a:pt x="1608" y="11433"/>
                  </a:cubicBezTo>
                  <a:cubicBezTo>
                    <a:pt x="750" y="13462"/>
                    <a:pt x="164" y="15638"/>
                    <a:pt x="81" y="17856"/>
                  </a:cubicBezTo>
                  <a:cubicBezTo>
                    <a:pt x="40" y="19304"/>
                    <a:pt x="0" y="24074"/>
                    <a:pt x="2169" y="24074"/>
                  </a:cubicBezTo>
                  <a:cubicBezTo>
                    <a:pt x="2257" y="24074"/>
                    <a:pt x="2349" y="24066"/>
                    <a:pt x="2445" y="24050"/>
                  </a:cubicBezTo>
                  <a:cubicBezTo>
                    <a:pt x="4747" y="23652"/>
                    <a:pt x="7090" y="19614"/>
                    <a:pt x="8011" y="17773"/>
                  </a:cubicBezTo>
                  <a:cubicBezTo>
                    <a:pt x="10584" y="12583"/>
                    <a:pt x="11086" y="6369"/>
                    <a:pt x="10626" y="678"/>
                  </a:cubicBezTo>
                  <a:cubicBezTo>
                    <a:pt x="10590" y="216"/>
                    <a:pt x="10235" y="1"/>
                    <a:pt x="9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4"/>
            <p:cNvSpPr/>
            <p:nvPr/>
          </p:nvSpPr>
          <p:spPr>
            <a:xfrm rot="10324244">
              <a:off x="1648281" y="1991314"/>
              <a:ext cx="1109248" cy="733066"/>
            </a:xfrm>
            <a:custGeom>
              <a:avLst/>
              <a:gdLst/>
              <a:ahLst/>
              <a:cxnLst/>
              <a:rect l="l" t="t" r="r" b="b"/>
              <a:pathLst>
                <a:path w="18029" h="17559" extrusionOk="0">
                  <a:moveTo>
                    <a:pt x="2848" y="0"/>
                  </a:moveTo>
                  <a:cubicBezTo>
                    <a:pt x="2627" y="0"/>
                    <a:pt x="2416" y="24"/>
                    <a:pt x="2218" y="76"/>
                  </a:cubicBezTo>
                  <a:cubicBezTo>
                    <a:pt x="1" y="641"/>
                    <a:pt x="1946" y="4889"/>
                    <a:pt x="2553" y="6144"/>
                  </a:cubicBezTo>
                  <a:cubicBezTo>
                    <a:pt x="3453" y="7985"/>
                    <a:pt x="4750" y="9596"/>
                    <a:pt x="6236" y="10977"/>
                  </a:cubicBezTo>
                  <a:cubicBezTo>
                    <a:pt x="9270" y="13781"/>
                    <a:pt x="13015" y="15706"/>
                    <a:pt x="16719" y="17485"/>
                  </a:cubicBezTo>
                  <a:cubicBezTo>
                    <a:pt x="16827" y="17535"/>
                    <a:pt x="16946" y="17558"/>
                    <a:pt x="17066" y="17558"/>
                  </a:cubicBezTo>
                  <a:cubicBezTo>
                    <a:pt x="17545" y="17558"/>
                    <a:pt x="18029" y="17180"/>
                    <a:pt x="17827" y="16627"/>
                  </a:cubicBezTo>
                  <a:cubicBezTo>
                    <a:pt x="16070" y="11668"/>
                    <a:pt x="13329" y="6646"/>
                    <a:pt x="9228" y="3257"/>
                  </a:cubicBezTo>
                  <a:cubicBezTo>
                    <a:pt x="7922" y="2159"/>
                    <a:pt x="4939" y="0"/>
                    <a:pt x="28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4"/>
            <p:cNvSpPr/>
            <p:nvPr/>
          </p:nvSpPr>
          <p:spPr>
            <a:xfrm rot="9324201">
              <a:off x="2139017" y="1512133"/>
              <a:ext cx="521947" cy="1172119"/>
            </a:xfrm>
            <a:custGeom>
              <a:avLst/>
              <a:gdLst/>
              <a:ahLst/>
              <a:cxnLst/>
              <a:rect l="l" t="t" r="r" b="b"/>
              <a:pathLst>
                <a:path w="9312" h="24002" extrusionOk="0">
                  <a:moveTo>
                    <a:pt x="3090" y="0"/>
                  </a:moveTo>
                  <a:cubicBezTo>
                    <a:pt x="1202" y="0"/>
                    <a:pt x="508" y="4194"/>
                    <a:pt x="314" y="5529"/>
                  </a:cubicBezTo>
                  <a:cubicBezTo>
                    <a:pt x="1" y="7642"/>
                    <a:pt x="189" y="9776"/>
                    <a:pt x="670" y="11848"/>
                  </a:cubicBezTo>
                  <a:cubicBezTo>
                    <a:pt x="1633" y="16032"/>
                    <a:pt x="3746" y="19882"/>
                    <a:pt x="5901" y="23565"/>
                  </a:cubicBezTo>
                  <a:cubicBezTo>
                    <a:pt x="6059" y="23839"/>
                    <a:pt x="6377" y="24002"/>
                    <a:pt x="6680" y="24002"/>
                  </a:cubicBezTo>
                  <a:cubicBezTo>
                    <a:pt x="6978" y="24002"/>
                    <a:pt x="7262" y="23844"/>
                    <a:pt x="7366" y="23481"/>
                  </a:cubicBezTo>
                  <a:cubicBezTo>
                    <a:pt x="8747" y="18187"/>
                    <a:pt x="9312" y="12245"/>
                    <a:pt x="7742" y="6930"/>
                  </a:cubicBezTo>
                  <a:cubicBezTo>
                    <a:pt x="7198" y="5047"/>
                    <a:pt x="5671" y="842"/>
                    <a:pt x="3578" y="88"/>
                  </a:cubicBezTo>
                  <a:cubicBezTo>
                    <a:pt x="3407" y="28"/>
                    <a:pt x="3245" y="0"/>
                    <a:pt x="30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4"/>
            <p:cNvSpPr/>
            <p:nvPr/>
          </p:nvSpPr>
          <p:spPr>
            <a:xfrm rot="-1251035">
              <a:off x="5780862" y="857903"/>
              <a:ext cx="638013" cy="1132203"/>
            </a:xfrm>
            <a:custGeom>
              <a:avLst/>
              <a:gdLst/>
              <a:ahLst/>
              <a:cxnLst/>
              <a:rect l="l" t="t" r="r" b="b"/>
              <a:pathLst>
                <a:path w="11087" h="24055" extrusionOk="0">
                  <a:moveTo>
                    <a:pt x="9884" y="1"/>
                  </a:moveTo>
                  <a:cubicBezTo>
                    <a:pt x="9611" y="1"/>
                    <a:pt x="9326" y="112"/>
                    <a:pt x="9141" y="324"/>
                  </a:cubicBezTo>
                  <a:cubicBezTo>
                    <a:pt x="6253" y="3713"/>
                    <a:pt x="3387" y="7291"/>
                    <a:pt x="1629" y="11413"/>
                  </a:cubicBezTo>
                  <a:cubicBezTo>
                    <a:pt x="750" y="13464"/>
                    <a:pt x="164" y="15619"/>
                    <a:pt x="102" y="17858"/>
                  </a:cubicBezTo>
                  <a:cubicBezTo>
                    <a:pt x="41" y="19305"/>
                    <a:pt x="0" y="24054"/>
                    <a:pt x="2168" y="24054"/>
                  </a:cubicBezTo>
                  <a:cubicBezTo>
                    <a:pt x="2257" y="24054"/>
                    <a:pt x="2349" y="24046"/>
                    <a:pt x="2445" y="24030"/>
                  </a:cubicBezTo>
                  <a:cubicBezTo>
                    <a:pt x="4747" y="23653"/>
                    <a:pt x="7090" y="19615"/>
                    <a:pt x="8011" y="17774"/>
                  </a:cubicBezTo>
                  <a:cubicBezTo>
                    <a:pt x="10584" y="12585"/>
                    <a:pt x="11087" y="6371"/>
                    <a:pt x="10647" y="658"/>
                  </a:cubicBezTo>
                  <a:cubicBezTo>
                    <a:pt x="10611" y="210"/>
                    <a:pt x="10259" y="1"/>
                    <a:pt x="98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4"/>
            <p:cNvSpPr/>
            <p:nvPr/>
          </p:nvSpPr>
          <p:spPr>
            <a:xfrm rot="-337139" flipH="1">
              <a:off x="6313072" y="3031977"/>
              <a:ext cx="538992" cy="999332"/>
            </a:xfrm>
            <a:custGeom>
              <a:avLst/>
              <a:gdLst/>
              <a:ahLst/>
              <a:cxnLst/>
              <a:rect l="l" t="t" r="r" b="b"/>
              <a:pathLst>
                <a:path w="8705" h="24275" extrusionOk="0">
                  <a:moveTo>
                    <a:pt x="4054" y="0"/>
                  </a:moveTo>
                  <a:cubicBezTo>
                    <a:pt x="2283" y="0"/>
                    <a:pt x="1068" y="3864"/>
                    <a:pt x="712" y="5102"/>
                  </a:cubicBezTo>
                  <a:cubicBezTo>
                    <a:pt x="126" y="7153"/>
                    <a:pt x="1" y="9287"/>
                    <a:pt x="210" y="11400"/>
                  </a:cubicBezTo>
                  <a:cubicBezTo>
                    <a:pt x="586" y="15689"/>
                    <a:pt x="2135" y="19790"/>
                    <a:pt x="3767" y="23724"/>
                  </a:cubicBezTo>
                  <a:cubicBezTo>
                    <a:pt x="3909" y="24057"/>
                    <a:pt x="4268" y="24275"/>
                    <a:pt x="4604" y="24275"/>
                  </a:cubicBezTo>
                  <a:cubicBezTo>
                    <a:pt x="4861" y="24275"/>
                    <a:pt x="5105" y="24148"/>
                    <a:pt x="5231" y="23850"/>
                  </a:cubicBezTo>
                  <a:cubicBezTo>
                    <a:pt x="7324" y="18807"/>
                    <a:pt x="8705" y="13011"/>
                    <a:pt x="7889" y="7529"/>
                  </a:cubicBezTo>
                  <a:cubicBezTo>
                    <a:pt x="7596" y="5583"/>
                    <a:pt x="6654" y="1210"/>
                    <a:pt x="4687" y="164"/>
                  </a:cubicBezTo>
                  <a:cubicBezTo>
                    <a:pt x="4469" y="52"/>
                    <a:pt x="4258" y="0"/>
                    <a:pt x="40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4"/>
            <p:cNvSpPr/>
            <p:nvPr/>
          </p:nvSpPr>
          <p:spPr>
            <a:xfrm rot="9835188">
              <a:off x="5569123" y="3367592"/>
              <a:ext cx="1200910" cy="1006823"/>
            </a:xfrm>
            <a:custGeom>
              <a:avLst/>
              <a:gdLst/>
              <a:ahLst/>
              <a:cxnLst/>
              <a:rect l="l" t="t" r="r" b="b"/>
              <a:pathLst>
                <a:path w="11977" h="13275" extrusionOk="0">
                  <a:moveTo>
                    <a:pt x="11313" y="0"/>
                  </a:moveTo>
                  <a:cubicBezTo>
                    <a:pt x="11213" y="0"/>
                    <a:pt x="11114" y="23"/>
                    <a:pt x="11027" y="71"/>
                  </a:cubicBezTo>
                  <a:cubicBezTo>
                    <a:pt x="8495" y="1536"/>
                    <a:pt x="5921" y="3105"/>
                    <a:pt x="3913" y="5260"/>
                  </a:cubicBezTo>
                  <a:cubicBezTo>
                    <a:pt x="2908" y="6327"/>
                    <a:pt x="2072" y="7541"/>
                    <a:pt x="1527" y="8901"/>
                  </a:cubicBezTo>
                  <a:cubicBezTo>
                    <a:pt x="1172" y="9822"/>
                    <a:pt x="0" y="12960"/>
                    <a:pt x="1611" y="13253"/>
                  </a:cubicBezTo>
                  <a:cubicBezTo>
                    <a:pt x="1700" y="13268"/>
                    <a:pt x="1792" y="13275"/>
                    <a:pt x="1887" y="13275"/>
                  </a:cubicBezTo>
                  <a:cubicBezTo>
                    <a:pt x="3390" y="13275"/>
                    <a:pt x="5519" y="11483"/>
                    <a:pt x="6445" y="10617"/>
                  </a:cubicBezTo>
                  <a:cubicBezTo>
                    <a:pt x="9186" y="7980"/>
                    <a:pt x="10880" y="4256"/>
                    <a:pt x="11864" y="636"/>
                  </a:cubicBezTo>
                  <a:cubicBezTo>
                    <a:pt x="11976" y="250"/>
                    <a:pt x="11644" y="0"/>
                    <a:pt x="113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4"/>
            <p:cNvSpPr/>
            <p:nvPr/>
          </p:nvSpPr>
          <p:spPr>
            <a:xfrm rot="3676435">
              <a:off x="4491568" y="3589869"/>
              <a:ext cx="1224054" cy="710325"/>
            </a:xfrm>
            <a:custGeom>
              <a:avLst/>
              <a:gdLst/>
              <a:ahLst/>
              <a:cxnLst/>
              <a:rect l="l" t="t" r="r" b="b"/>
              <a:pathLst>
                <a:path w="20297" h="8514" extrusionOk="0">
                  <a:moveTo>
                    <a:pt x="17316" y="0"/>
                  </a:moveTo>
                  <a:cubicBezTo>
                    <a:pt x="14440" y="0"/>
                    <a:pt x="11535" y="164"/>
                    <a:pt x="8767" y="962"/>
                  </a:cubicBezTo>
                  <a:cubicBezTo>
                    <a:pt x="7093" y="1465"/>
                    <a:pt x="5482" y="2197"/>
                    <a:pt x="4080" y="3264"/>
                  </a:cubicBezTo>
                  <a:cubicBezTo>
                    <a:pt x="3139" y="3975"/>
                    <a:pt x="0" y="6486"/>
                    <a:pt x="1486" y="7784"/>
                  </a:cubicBezTo>
                  <a:cubicBezTo>
                    <a:pt x="2111" y="8333"/>
                    <a:pt x="3200" y="8514"/>
                    <a:pt x="4352" y="8514"/>
                  </a:cubicBezTo>
                  <a:cubicBezTo>
                    <a:pt x="5744" y="8514"/>
                    <a:pt x="7228" y="8250"/>
                    <a:pt x="8098" y="8056"/>
                  </a:cubicBezTo>
                  <a:cubicBezTo>
                    <a:pt x="12554" y="7030"/>
                    <a:pt x="16593" y="4227"/>
                    <a:pt x="19857" y="1109"/>
                  </a:cubicBezTo>
                  <a:cubicBezTo>
                    <a:pt x="20296" y="669"/>
                    <a:pt x="19836" y="21"/>
                    <a:pt x="19313" y="21"/>
                  </a:cubicBezTo>
                  <a:cubicBezTo>
                    <a:pt x="18650" y="9"/>
                    <a:pt x="17984" y="0"/>
                    <a:pt x="17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4"/>
            <p:cNvSpPr/>
            <p:nvPr/>
          </p:nvSpPr>
          <p:spPr>
            <a:xfrm rot="3676435">
              <a:off x="4757280" y="3616435"/>
              <a:ext cx="800457" cy="484396"/>
            </a:xfrm>
            <a:custGeom>
              <a:avLst/>
              <a:gdLst/>
              <a:ahLst/>
              <a:cxnLst/>
              <a:rect l="l" t="t" r="r" b="b"/>
              <a:pathLst>
                <a:path w="13273" h="5806" extrusionOk="0">
                  <a:moveTo>
                    <a:pt x="9434" y="0"/>
                  </a:moveTo>
                  <a:cubicBezTo>
                    <a:pt x="9347" y="0"/>
                    <a:pt x="9260" y="44"/>
                    <a:pt x="9210" y="150"/>
                  </a:cubicBezTo>
                  <a:cubicBezTo>
                    <a:pt x="8897" y="777"/>
                    <a:pt x="8583" y="1405"/>
                    <a:pt x="8269" y="2033"/>
                  </a:cubicBezTo>
                  <a:cubicBezTo>
                    <a:pt x="7265" y="2347"/>
                    <a:pt x="6239" y="2702"/>
                    <a:pt x="5256" y="3079"/>
                  </a:cubicBezTo>
                  <a:cubicBezTo>
                    <a:pt x="5402" y="2661"/>
                    <a:pt x="5549" y="2242"/>
                    <a:pt x="5716" y="1824"/>
                  </a:cubicBezTo>
                  <a:cubicBezTo>
                    <a:pt x="5801" y="1627"/>
                    <a:pt x="5620" y="1449"/>
                    <a:pt x="5455" y="1449"/>
                  </a:cubicBezTo>
                  <a:cubicBezTo>
                    <a:pt x="5374" y="1449"/>
                    <a:pt x="5297" y="1491"/>
                    <a:pt x="5256" y="1593"/>
                  </a:cubicBezTo>
                  <a:cubicBezTo>
                    <a:pt x="5026" y="2158"/>
                    <a:pt x="4816" y="2744"/>
                    <a:pt x="4607" y="3330"/>
                  </a:cubicBezTo>
                  <a:cubicBezTo>
                    <a:pt x="3875" y="3602"/>
                    <a:pt x="3163" y="3916"/>
                    <a:pt x="2431" y="4230"/>
                  </a:cubicBezTo>
                  <a:cubicBezTo>
                    <a:pt x="2452" y="4104"/>
                    <a:pt x="2515" y="3979"/>
                    <a:pt x="2557" y="3853"/>
                  </a:cubicBezTo>
                  <a:cubicBezTo>
                    <a:pt x="2661" y="3602"/>
                    <a:pt x="2787" y="3372"/>
                    <a:pt x="2912" y="3142"/>
                  </a:cubicBezTo>
                  <a:cubicBezTo>
                    <a:pt x="3027" y="2941"/>
                    <a:pt x="2847" y="2769"/>
                    <a:pt x="2668" y="2769"/>
                  </a:cubicBezTo>
                  <a:cubicBezTo>
                    <a:pt x="2586" y="2769"/>
                    <a:pt x="2505" y="2805"/>
                    <a:pt x="2452" y="2891"/>
                  </a:cubicBezTo>
                  <a:cubicBezTo>
                    <a:pt x="2264" y="3226"/>
                    <a:pt x="2117" y="3539"/>
                    <a:pt x="1992" y="3895"/>
                  </a:cubicBezTo>
                  <a:cubicBezTo>
                    <a:pt x="1950" y="4062"/>
                    <a:pt x="1845" y="4293"/>
                    <a:pt x="1866" y="4502"/>
                  </a:cubicBezTo>
                  <a:cubicBezTo>
                    <a:pt x="1322" y="4753"/>
                    <a:pt x="778" y="5004"/>
                    <a:pt x="255" y="5276"/>
                  </a:cubicBezTo>
                  <a:cubicBezTo>
                    <a:pt x="0" y="5422"/>
                    <a:pt x="110" y="5806"/>
                    <a:pt x="336" y="5806"/>
                  </a:cubicBezTo>
                  <a:cubicBezTo>
                    <a:pt x="369" y="5806"/>
                    <a:pt x="406" y="5797"/>
                    <a:pt x="443" y="5778"/>
                  </a:cubicBezTo>
                  <a:cubicBezTo>
                    <a:pt x="1029" y="5464"/>
                    <a:pt x="1615" y="5192"/>
                    <a:pt x="2201" y="4920"/>
                  </a:cubicBezTo>
                  <a:cubicBezTo>
                    <a:pt x="2368" y="4983"/>
                    <a:pt x="2557" y="5025"/>
                    <a:pt x="2703" y="5067"/>
                  </a:cubicBezTo>
                  <a:cubicBezTo>
                    <a:pt x="3101" y="5192"/>
                    <a:pt x="3477" y="5318"/>
                    <a:pt x="3875" y="5443"/>
                  </a:cubicBezTo>
                  <a:cubicBezTo>
                    <a:pt x="3904" y="5453"/>
                    <a:pt x="3932" y="5458"/>
                    <a:pt x="3957" y="5458"/>
                  </a:cubicBezTo>
                  <a:cubicBezTo>
                    <a:pt x="4205" y="5458"/>
                    <a:pt x="4264" y="5036"/>
                    <a:pt x="3980" y="4941"/>
                  </a:cubicBezTo>
                  <a:lnTo>
                    <a:pt x="3247" y="4690"/>
                  </a:lnTo>
                  <a:cubicBezTo>
                    <a:pt x="3143" y="4669"/>
                    <a:pt x="3017" y="4648"/>
                    <a:pt x="2891" y="4606"/>
                  </a:cubicBezTo>
                  <a:cubicBezTo>
                    <a:pt x="3456" y="4355"/>
                    <a:pt x="4042" y="4104"/>
                    <a:pt x="4607" y="3874"/>
                  </a:cubicBezTo>
                  <a:cubicBezTo>
                    <a:pt x="4628" y="3895"/>
                    <a:pt x="4628" y="3895"/>
                    <a:pt x="4649" y="3916"/>
                  </a:cubicBezTo>
                  <a:cubicBezTo>
                    <a:pt x="5486" y="4209"/>
                    <a:pt x="6344" y="4502"/>
                    <a:pt x="7181" y="4795"/>
                  </a:cubicBezTo>
                  <a:cubicBezTo>
                    <a:pt x="7217" y="4809"/>
                    <a:pt x="7251" y="4816"/>
                    <a:pt x="7284" y="4816"/>
                  </a:cubicBezTo>
                  <a:cubicBezTo>
                    <a:pt x="7540" y="4816"/>
                    <a:pt x="7689" y="4427"/>
                    <a:pt x="7411" y="4334"/>
                  </a:cubicBezTo>
                  <a:cubicBezTo>
                    <a:pt x="6721" y="4083"/>
                    <a:pt x="6030" y="3853"/>
                    <a:pt x="5340" y="3602"/>
                  </a:cubicBezTo>
                  <a:cubicBezTo>
                    <a:pt x="6407" y="3205"/>
                    <a:pt x="7474" y="2828"/>
                    <a:pt x="8562" y="2493"/>
                  </a:cubicBezTo>
                  <a:cubicBezTo>
                    <a:pt x="9357" y="2723"/>
                    <a:pt x="10131" y="2953"/>
                    <a:pt x="10905" y="3205"/>
                  </a:cubicBezTo>
                  <a:cubicBezTo>
                    <a:pt x="10929" y="3211"/>
                    <a:pt x="10952" y="3214"/>
                    <a:pt x="10973" y="3214"/>
                  </a:cubicBezTo>
                  <a:cubicBezTo>
                    <a:pt x="11233" y="3214"/>
                    <a:pt x="11300" y="2778"/>
                    <a:pt x="11010" y="2681"/>
                  </a:cubicBezTo>
                  <a:lnTo>
                    <a:pt x="9482" y="2221"/>
                  </a:lnTo>
                  <a:cubicBezTo>
                    <a:pt x="10633" y="1907"/>
                    <a:pt x="11805" y="1614"/>
                    <a:pt x="12977" y="1384"/>
                  </a:cubicBezTo>
                  <a:cubicBezTo>
                    <a:pt x="13272" y="1305"/>
                    <a:pt x="13252" y="856"/>
                    <a:pt x="12970" y="856"/>
                  </a:cubicBezTo>
                  <a:cubicBezTo>
                    <a:pt x="12952" y="856"/>
                    <a:pt x="12933" y="857"/>
                    <a:pt x="12914" y="861"/>
                  </a:cubicBezTo>
                  <a:cubicBezTo>
                    <a:pt x="11575" y="1133"/>
                    <a:pt x="10257" y="1468"/>
                    <a:pt x="8959" y="1845"/>
                  </a:cubicBezTo>
                  <a:cubicBezTo>
                    <a:pt x="9189" y="1342"/>
                    <a:pt x="9441" y="861"/>
                    <a:pt x="9671" y="380"/>
                  </a:cubicBezTo>
                  <a:cubicBezTo>
                    <a:pt x="9782" y="172"/>
                    <a:pt x="9607" y="0"/>
                    <a:pt x="9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4"/>
            <p:cNvSpPr/>
            <p:nvPr/>
          </p:nvSpPr>
          <p:spPr>
            <a:xfrm rot="-2607031">
              <a:off x="4765529" y="882136"/>
              <a:ext cx="951128" cy="344877"/>
            </a:xfrm>
            <a:custGeom>
              <a:avLst/>
              <a:gdLst/>
              <a:ahLst/>
              <a:cxnLst/>
              <a:rect l="l" t="t" r="r" b="b"/>
              <a:pathLst>
                <a:path w="13496" h="4227" extrusionOk="0">
                  <a:moveTo>
                    <a:pt x="5867" y="1"/>
                  </a:moveTo>
                  <a:cubicBezTo>
                    <a:pt x="4953" y="1"/>
                    <a:pt x="4035" y="123"/>
                    <a:pt x="3160" y="415"/>
                  </a:cubicBezTo>
                  <a:cubicBezTo>
                    <a:pt x="2427" y="666"/>
                    <a:pt x="0" y="1524"/>
                    <a:pt x="628" y="2612"/>
                  </a:cubicBezTo>
                  <a:cubicBezTo>
                    <a:pt x="1214" y="3637"/>
                    <a:pt x="3536" y="4035"/>
                    <a:pt x="4582" y="4161"/>
                  </a:cubicBezTo>
                  <a:cubicBezTo>
                    <a:pt x="4999" y="4206"/>
                    <a:pt x="5418" y="4227"/>
                    <a:pt x="5839" y="4227"/>
                  </a:cubicBezTo>
                  <a:cubicBezTo>
                    <a:pt x="8351" y="4227"/>
                    <a:pt x="10899" y="3464"/>
                    <a:pt x="13140" y="2424"/>
                  </a:cubicBezTo>
                  <a:cubicBezTo>
                    <a:pt x="13496" y="2257"/>
                    <a:pt x="13370" y="1754"/>
                    <a:pt x="13056" y="1650"/>
                  </a:cubicBezTo>
                  <a:cubicBezTo>
                    <a:pt x="10943" y="876"/>
                    <a:pt x="8746" y="143"/>
                    <a:pt x="6466" y="18"/>
                  </a:cubicBezTo>
                  <a:cubicBezTo>
                    <a:pt x="6267" y="6"/>
                    <a:pt x="6067" y="1"/>
                    <a:pt x="58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4"/>
            <p:cNvSpPr/>
            <p:nvPr/>
          </p:nvSpPr>
          <p:spPr>
            <a:xfrm rot="9835188">
              <a:off x="5250619" y="3659882"/>
              <a:ext cx="1130522" cy="629198"/>
            </a:xfrm>
            <a:custGeom>
              <a:avLst/>
              <a:gdLst/>
              <a:ahLst/>
              <a:cxnLst/>
              <a:rect l="l" t="t" r="r" b="b"/>
              <a:pathLst>
                <a:path w="11275" h="8296" extrusionOk="0">
                  <a:moveTo>
                    <a:pt x="10702" y="1"/>
                  </a:moveTo>
                  <a:cubicBezTo>
                    <a:pt x="10657" y="1"/>
                    <a:pt x="10612" y="7"/>
                    <a:pt x="10567" y="21"/>
                  </a:cubicBezTo>
                  <a:cubicBezTo>
                    <a:pt x="8412" y="649"/>
                    <a:pt x="6215" y="1360"/>
                    <a:pt x="4311" y="2616"/>
                  </a:cubicBezTo>
                  <a:cubicBezTo>
                    <a:pt x="3390" y="3223"/>
                    <a:pt x="2532" y="3997"/>
                    <a:pt x="1884" y="4896"/>
                  </a:cubicBezTo>
                  <a:cubicBezTo>
                    <a:pt x="1444" y="5524"/>
                    <a:pt x="1" y="7658"/>
                    <a:pt x="1172" y="8182"/>
                  </a:cubicBezTo>
                  <a:cubicBezTo>
                    <a:pt x="1357" y="8261"/>
                    <a:pt x="1573" y="8296"/>
                    <a:pt x="1808" y="8296"/>
                  </a:cubicBezTo>
                  <a:cubicBezTo>
                    <a:pt x="2934" y="8296"/>
                    <a:pt x="4508" y="7505"/>
                    <a:pt x="5252" y="7073"/>
                  </a:cubicBezTo>
                  <a:cubicBezTo>
                    <a:pt x="7784" y="5587"/>
                    <a:pt x="9709" y="3118"/>
                    <a:pt x="11111" y="586"/>
                  </a:cubicBezTo>
                  <a:cubicBezTo>
                    <a:pt x="11274" y="278"/>
                    <a:pt x="10997" y="1"/>
                    <a:pt x="107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4"/>
            <p:cNvSpPr/>
            <p:nvPr/>
          </p:nvSpPr>
          <p:spPr>
            <a:xfrm rot="-10171299" flipH="1">
              <a:off x="6437025" y="2874512"/>
              <a:ext cx="964286" cy="680332"/>
            </a:xfrm>
            <a:custGeom>
              <a:avLst/>
              <a:gdLst/>
              <a:ahLst/>
              <a:cxnLst/>
              <a:rect l="l" t="t" r="r" b="b"/>
              <a:pathLst>
                <a:path w="9709" h="9810" extrusionOk="0">
                  <a:moveTo>
                    <a:pt x="9193" y="1"/>
                  </a:moveTo>
                  <a:cubicBezTo>
                    <a:pt x="9126" y="1"/>
                    <a:pt x="9059" y="15"/>
                    <a:pt x="8998" y="45"/>
                  </a:cubicBezTo>
                  <a:cubicBezTo>
                    <a:pt x="6989" y="1071"/>
                    <a:pt x="4939" y="2159"/>
                    <a:pt x="3307" y="3749"/>
                  </a:cubicBezTo>
                  <a:cubicBezTo>
                    <a:pt x="2512" y="4523"/>
                    <a:pt x="1800" y="5423"/>
                    <a:pt x="1340" y="6448"/>
                  </a:cubicBezTo>
                  <a:cubicBezTo>
                    <a:pt x="1026" y="7139"/>
                    <a:pt x="1" y="9503"/>
                    <a:pt x="1215" y="9775"/>
                  </a:cubicBezTo>
                  <a:cubicBezTo>
                    <a:pt x="1313" y="9798"/>
                    <a:pt x="1417" y="9809"/>
                    <a:pt x="1525" y="9809"/>
                  </a:cubicBezTo>
                  <a:cubicBezTo>
                    <a:pt x="2680" y="9809"/>
                    <a:pt x="4316" y="8567"/>
                    <a:pt x="5044" y="7955"/>
                  </a:cubicBezTo>
                  <a:cubicBezTo>
                    <a:pt x="7261" y="6051"/>
                    <a:pt x="8705" y="3247"/>
                    <a:pt x="9626" y="506"/>
                  </a:cubicBezTo>
                  <a:cubicBezTo>
                    <a:pt x="9709" y="207"/>
                    <a:pt x="9450" y="1"/>
                    <a:pt x="91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4"/>
            <p:cNvSpPr/>
            <p:nvPr/>
          </p:nvSpPr>
          <p:spPr>
            <a:xfrm rot="-1512764">
              <a:off x="5829177" y="1358407"/>
              <a:ext cx="1205087" cy="763204"/>
            </a:xfrm>
            <a:custGeom>
              <a:avLst/>
              <a:gdLst/>
              <a:ahLst/>
              <a:cxnLst/>
              <a:rect l="l" t="t" r="r" b="b"/>
              <a:pathLst>
                <a:path w="21594" h="15534" extrusionOk="0">
                  <a:moveTo>
                    <a:pt x="20493" y="0"/>
                  </a:moveTo>
                  <a:cubicBezTo>
                    <a:pt x="20420" y="0"/>
                    <a:pt x="20347" y="10"/>
                    <a:pt x="20275" y="29"/>
                  </a:cubicBezTo>
                  <a:cubicBezTo>
                    <a:pt x="16153" y="1180"/>
                    <a:pt x="11948" y="2477"/>
                    <a:pt x="8307" y="4800"/>
                  </a:cubicBezTo>
                  <a:cubicBezTo>
                    <a:pt x="6508" y="5951"/>
                    <a:pt x="4897" y="7374"/>
                    <a:pt x="3641" y="9110"/>
                  </a:cubicBezTo>
                  <a:cubicBezTo>
                    <a:pt x="2783" y="10282"/>
                    <a:pt x="0" y="14299"/>
                    <a:pt x="2176" y="15283"/>
                  </a:cubicBezTo>
                  <a:cubicBezTo>
                    <a:pt x="2554" y="15458"/>
                    <a:pt x="3002" y="15533"/>
                    <a:pt x="3491" y="15533"/>
                  </a:cubicBezTo>
                  <a:cubicBezTo>
                    <a:pt x="5630" y="15533"/>
                    <a:pt x="8568" y="14095"/>
                    <a:pt x="9981" y="13295"/>
                  </a:cubicBezTo>
                  <a:cubicBezTo>
                    <a:pt x="14814" y="10554"/>
                    <a:pt x="18560" y="5888"/>
                    <a:pt x="21280" y="1117"/>
                  </a:cubicBezTo>
                  <a:cubicBezTo>
                    <a:pt x="21594" y="526"/>
                    <a:pt x="21044" y="0"/>
                    <a:pt x="204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4"/>
            <p:cNvSpPr/>
            <p:nvPr/>
          </p:nvSpPr>
          <p:spPr>
            <a:xfrm rot="3676435">
              <a:off x="4258791" y="3759536"/>
              <a:ext cx="1052481" cy="488568"/>
            </a:xfrm>
            <a:custGeom>
              <a:avLst/>
              <a:gdLst/>
              <a:ahLst/>
              <a:cxnLst/>
              <a:rect l="l" t="t" r="r" b="b"/>
              <a:pathLst>
                <a:path w="17452" h="5856" extrusionOk="0">
                  <a:moveTo>
                    <a:pt x="10046" y="0"/>
                  </a:moveTo>
                  <a:cubicBezTo>
                    <a:pt x="9354" y="0"/>
                    <a:pt x="8662" y="35"/>
                    <a:pt x="7973" y="114"/>
                  </a:cubicBezTo>
                  <a:cubicBezTo>
                    <a:pt x="6529" y="281"/>
                    <a:pt x="5085" y="658"/>
                    <a:pt x="3809" y="1348"/>
                  </a:cubicBezTo>
                  <a:cubicBezTo>
                    <a:pt x="2930" y="1809"/>
                    <a:pt x="1" y="3441"/>
                    <a:pt x="1047" y="4696"/>
                  </a:cubicBezTo>
                  <a:cubicBezTo>
                    <a:pt x="1818" y="5652"/>
                    <a:pt x="3947" y="5855"/>
                    <a:pt x="5451" y="5855"/>
                  </a:cubicBezTo>
                  <a:cubicBezTo>
                    <a:pt x="5824" y="5855"/>
                    <a:pt x="6158" y="5843"/>
                    <a:pt x="6424" y="5826"/>
                  </a:cubicBezTo>
                  <a:cubicBezTo>
                    <a:pt x="10233" y="5596"/>
                    <a:pt x="13936" y="3859"/>
                    <a:pt x="17033" y="1746"/>
                  </a:cubicBezTo>
                  <a:cubicBezTo>
                    <a:pt x="17451" y="1453"/>
                    <a:pt x="17179" y="867"/>
                    <a:pt x="16740" y="784"/>
                  </a:cubicBezTo>
                  <a:cubicBezTo>
                    <a:pt x="14548" y="367"/>
                    <a:pt x="12295" y="0"/>
                    <a:pt x="10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4"/>
            <p:cNvSpPr/>
            <p:nvPr/>
          </p:nvSpPr>
          <p:spPr>
            <a:xfrm rot="-1512764">
              <a:off x="6313487" y="1592691"/>
              <a:ext cx="816841" cy="529831"/>
            </a:xfrm>
            <a:custGeom>
              <a:avLst/>
              <a:gdLst/>
              <a:ahLst/>
              <a:cxnLst/>
              <a:rect l="l" t="t" r="r" b="b"/>
              <a:pathLst>
                <a:path w="14637" h="10784" extrusionOk="0">
                  <a:moveTo>
                    <a:pt x="13889" y="0"/>
                  </a:moveTo>
                  <a:cubicBezTo>
                    <a:pt x="13835" y="0"/>
                    <a:pt x="13780" y="8"/>
                    <a:pt x="13727" y="24"/>
                  </a:cubicBezTo>
                  <a:cubicBezTo>
                    <a:pt x="10923" y="840"/>
                    <a:pt x="8056" y="1781"/>
                    <a:pt x="5608" y="3413"/>
                  </a:cubicBezTo>
                  <a:cubicBezTo>
                    <a:pt x="4395" y="4208"/>
                    <a:pt x="3286" y="5192"/>
                    <a:pt x="2449" y="6384"/>
                  </a:cubicBezTo>
                  <a:cubicBezTo>
                    <a:pt x="1863" y="7200"/>
                    <a:pt x="1" y="9962"/>
                    <a:pt x="1507" y="10632"/>
                  </a:cubicBezTo>
                  <a:cubicBezTo>
                    <a:pt x="1752" y="10738"/>
                    <a:pt x="2038" y="10784"/>
                    <a:pt x="2349" y="10784"/>
                  </a:cubicBezTo>
                  <a:cubicBezTo>
                    <a:pt x="3819" y="10784"/>
                    <a:pt x="5855" y="9758"/>
                    <a:pt x="6822" y="9188"/>
                  </a:cubicBezTo>
                  <a:cubicBezTo>
                    <a:pt x="10107" y="7263"/>
                    <a:pt x="12618" y="4041"/>
                    <a:pt x="14417" y="756"/>
                  </a:cubicBezTo>
                  <a:cubicBezTo>
                    <a:pt x="14636" y="354"/>
                    <a:pt x="14266" y="0"/>
                    <a:pt x="138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4"/>
            <p:cNvSpPr/>
            <p:nvPr/>
          </p:nvSpPr>
          <p:spPr>
            <a:xfrm rot="-2813657">
              <a:off x="3342291" y="1068459"/>
              <a:ext cx="785155" cy="310828"/>
            </a:xfrm>
            <a:custGeom>
              <a:avLst/>
              <a:gdLst/>
              <a:ahLst/>
              <a:cxnLst/>
              <a:rect l="l" t="t" r="r" b="b"/>
              <a:pathLst>
                <a:path w="16552" h="5430" extrusionOk="0">
                  <a:moveTo>
                    <a:pt x="5970" y="0"/>
                  </a:moveTo>
                  <a:cubicBezTo>
                    <a:pt x="5332" y="0"/>
                    <a:pt x="4694" y="54"/>
                    <a:pt x="4060" y="179"/>
                  </a:cubicBezTo>
                  <a:cubicBezTo>
                    <a:pt x="3139" y="368"/>
                    <a:pt x="1" y="1037"/>
                    <a:pt x="608" y="2481"/>
                  </a:cubicBezTo>
                  <a:cubicBezTo>
                    <a:pt x="1173" y="3841"/>
                    <a:pt x="3976" y="4720"/>
                    <a:pt x="5232" y="5013"/>
                  </a:cubicBezTo>
                  <a:cubicBezTo>
                    <a:pt x="6425" y="5302"/>
                    <a:pt x="7657" y="5430"/>
                    <a:pt x="8897" y="5430"/>
                  </a:cubicBezTo>
                  <a:cubicBezTo>
                    <a:pt x="11331" y="5430"/>
                    <a:pt x="13797" y="4938"/>
                    <a:pt x="16070" y="4217"/>
                  </a:cubicBezTo>
                  <a:cubicBezTo>
                    <a:pt x="16551" y="4071"/>
                    <a:pt x="16447" y="3443"/>
                    <a:pt x="16070" y="3255"/>
                  </a:cubicBezTo>
                  <a:cubicBezTo>
                    <a:pt x="13580" y="1958"/>
                    <a:pt x="11007" y="702"/>
                    <a:pt x="8224" y="200"/>
                  </a:cubicBezTo>
                  <a:cubicBezTo>
                    <a:pt x="7477" y="76"/>
                    <a:pt x="6723" y="0"/>
                    <a:pt x="59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4"/>
            <p:cNvSpPr/>
            <p:nvPr/>
          </p:nvSpPr>
          <p:spPr>
            <a:xfrm rot="-2813657">
              <a:off x="3172833" y="1266131"/>
              <a:ext cx="528101" cy="188615"/>
            </a:xfrm>
            <a:custGeom>
              <a:avLst/>
              <a:gdLst/>
              <a:ahLst/>
              <a:cxnLst/>
              <a:rect l="l" t="t" r="r" b="b"/>
              <a:pathLst>
                <a:path w="11133" h="3295" extrusionOk="0">
                  <a:moveTo>
                    <a:pt x="2819" y="1"/>
                  </a:moveTo>
                  <a:cubicBezTo>
                    <a:pt x="2780" y="1"/>
                    <a:pt x="2740" y="12"/>
                    <a:pt x="2700" y="37"/>
                  </a:cubicBezTo>
                  <a:cubicBezTo>
                    <a:pt x="2470" y="204"/>
                    <a:pt x="2240" y="393"/>
                    <a:pt x="2030" y="602"/>
                  </a:cubicBezTo>
                  <a:cubicBezTo>
                    <a:pt x="1926" y="707"/>
                    <a:pt x="1779" y="832"/>
                    <a:pt x="1717" y="979"/>
                  </a:cubicBezTo>
                  <a:cubicBezTo>
                    <a:pt x="1410" y="979"/>
                    <a:pt x="1093" y="969"/>
                    <a:pt x="774" y="969"/>
                  </a:cubicBezTo>
                  <a:cubicBezTo>
                    <a:pt x="615" y="969"/>
                    <a:pt x="454" y="972"/>
                    <a:pt x="294" y="979"/>
                  </a:cubicBezTo>
                  <a:cubicBezTo>
                    <a:pt x="43" y="979"/>
                    <a:pt x="1" y="1376"/>
                    <a:pt x="273" y="1376"/>
                  </a:cubicBezTo>
                  <a:cubicBezTo>
                    <a:pt x="775" y="1376"/>
                    <a:pt x="1298" y="1376"/>
                    <a:pt x="1821" y="1397"/>
                  </a:cubicBezTo>
                  <a:cubicBezTo>
                    <a:pt x="1905" y="1502"/>
                    <a:pt x="2030" y="1606"/>
                    <a:pt x="2114" y="1690"/>
                  </a:cubicBezTo>
                  <a:lnTo>
                    <a:pt x="2825" y="2360"/>
                  </a:lnTo>
                  <a:cubicBezTo>
                    <a:pt x="2865" y="2399"/>
                    <a:pt x="2906" y="2415"/>
                    <a:pt x="2946" y="2415"/>
                  </a:cubicBezTo>
                  <a:cubicBezTo>
                    <a:pt x="3099" y="2415"/>
                    <a:pt x="3226" y="2174"/>
                    <a:pt x="3077" y="2025"/>
                  </a:cubicBezTo>
                  <a:lnTo>
                    <a:pt x="2637" y="1606"/>
                  </a:lnTo>
                  <a:cubicBezTo>
                    <a:pt x="2574" y="1544"/>
                    <a:pt x="2491" y="1481"/>
                    <a:pt x="2428" y="1418"/>
                  </a:cubicBezTo>
                  <a:lnTo>
                    <a:pt x="2428" y="1418"/>
                  </a:lnTo>
                  <a:cubicBezTo>
                    <a:pt x="2909" y="1439"/>
                    <a:pt x="3411" y="1460"/>
                    <a:pt x="3893" y="1502"/>
                  </a:cubicBezTo>
                  <a:cubicBezTo>
                    <a:pt x="3914" y="1523"/>
                    <a:pt x="3914" y="1523"/>
                    <a:pt x="3914" y="1544"/>
                  </a:cubicBezTo>
                  <a:cubicBezTo>
                    <a:pt x="4416" y="2046"/>
                    <a:pt x="4918" y="2569"/>
                    <a:pt x="5420" y="3071"/>
                  </a:cubicBezTo>
                  <a:cubicBezTo>
                    <a:pt x="5462" y="3118"/>
                    <a:pt x="5514" y="3138"/>
                    <a:pt x="5566" y="3138"/>
                  </a:cubicBezTo>
                  <a:cubicBezTo>
                    <a:pt x="5722" y="3138"/>
                    <a:pt x="5875" y="2961"/>
                    <a:pt x="5734" y="2820"/>
                  </a:cubicBezTo>
                  <a:lnTo>
                    <a:pt x="4520" y="1565"/>
                  </a:lnTo>
                  <a:lnTo>
                    <a:pt x="4520" y="1565"/>
                  </a:lnTo>
                  <a:cubicBezTo>
                    <a:pt x="5420" y="1648"/>
                    <a:pt x="6320" y="1774"/>
                    <a:pt x="7219" y="1920"/>
                  </a:cubicBezTo>
                  <a:cubicBezTo>
                    <a:pt x="7680" y="2360"/>
                    <a:pt x="8161" y="2799"/>
                    <a:pt x="8621" y="3238"/>
                  </a:cubicBezTo>
                  <a:cubicBezTo>
                    <a:pt x="8665" y="3277"/>
                    <a:pt x="8710" y="3294"/>
                    <a:pt x="8753" y="3294"/>
                  </a:cubicBezTo>
                  <a:cubicBezTo>
                    <a:pt x="8916" y="3294"/>
                    <a:pt x="9043" y="3053"/>
                    <a:pt x="8893" y="2904"/>
                  </a:cubicBezTo>
                  <a:cubicBezTo>
                    <a:pt x="8579" y="2632"/>
                    <a:pt x="8266" y="2339"/>
                    <a:pt x="7952" y="2046"/>
                  </a:cubicBezTo>
                  <a:lnTo>
                    <a:pt x="7952" y="2046"/>
                  </a:lnTo>
                  <a:cubicBezTo>
                    <a:pt x="8893" y="2234"/>
                    <a:pt x="9835" y="2422"/>
                    <a:pt x="10756" y="2673"/>
                  </a:cubicBezTo>
                  <a:cubicBezTo>
                    <a:pt x="10775" y="2678"/>
                    <a:pt x="10793" y="2680"/>
                    <a:pt x="10811" y="2680"/>
                  </a:cubicBezTo>
                  <a:cubicBezTo>
                    <a:pt x="11027" y="2680"/>
                    <a:pt x="11132" y="2353"/>
                    <a:pt x="10881" y="2276"/>
                  </a:cubicBezTo>
                  <a:cubicBezTo>
                    <a:pt x="9835" y="2004"/>
                    <a:pt x="8789" y="1774"/>
                    <a:pt x="7722" y="1585"/>
                  </a:cubicBezTo>
                  <a:cubicBezTo>
                    <a:pt x="8077" y="1334"/>
                    <a:pt x="8412" y="1062"/>
                    <a:pt x="8747" y="790"/>
                  </a:cubicBezTo>
                  <a:cubicBezTo>
                    <a:pt x="8933" y="672"/>
                    <a:pt x="8805" y="431"/>
                    <a:pt x="8627" y="431"/>
                  </a:cubicBezTo>
                  <a:cubicBezTo>
                    <a:pt x="8585" y="431"/>
                    <a:pt x="8540" y="444"/>
                    <a:pt x="8496" y="476"/>
                  </a:cubicBezTo>
                  <a:cubicBezTo>
                    <a:pt x="8056" y="811"/>
                    <a:pt x="7617" y="1146"/>
                    <a:pt x="7157" y="1481"/>
                  </a:cubicBezTo>
                  <a:cubicBezTo>
                    <a:pt x="6320" y="1355"/>
                    <a:pt x="5483" y="1251"/>
                    <a:pt x="4646" y="1167"/>
                  </a:cubicBezTo>
                  <a:cubicBezTo>
                    <a:pt x="4897" y="916"/>
                    <a:pt x="5148" y="665"/>
                    <a:pt x="5420" y="435"/>
                  </a:cubicBezTo>
                  <a:cubicBezTo>
                    <a:pt x="5589" y="299"/>
                    <a:pt x="5457" y="54"/>
                    <a:pt x="5290" y="54"/>
                  </a:cubicBezTo>
                  <a:cubicBezTo>
                    <a:pt x="5250" y="54"/>
                    <a:pt x="5209" y="68"/>
                    <a:pt x="5169" y="100"/>
                  </a:cubicBezTo>
                  <a:cubicBezTo>
                    <a:pt x="4792" y="435"/>
                    <a:pt x="4458" y="769"/>
                    <a:pt x="4102" y="1104"/>
                  </a:cubicBezTo>
                  <a:cubicBezTo>
                    <a:pt x="3474" y="1062"/>
                    <a:pt x="2846" y="1020"/>
                    <a:pt x="2219" y="1000"/>
                  </a:cubicBezTo>
                  <a:cubicBezTo>
                    <a:pt x="2281" y="916"/>
                    <a:pt x="2386" y="832"/>
                    <a:pt x="2449" y="769"/>
                  </a:cubicBezTo>
                  <a:cubicBezTo>
                    <a:pt x="2616" y="623"/>
                    <a:pt x="2784" y="497"/>
                    <a:pt x="2951" y="372"/>
                  </a:cubicBezTo>
                  <a:cubicBezTo>
                    <a:pt x="3141" y="251"/>
                    <a:pt x="3003" y="1"/>
                    <a:pt x="28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4"/>
            <p:cNvSpPr/>
            <p:nvPr/>
          </p:nvSpPr>
          <p:spPr>
            <a:xfrm rot="-1202921">
              <a:off x="3062528" y="1270421"/>
              <a:ext cx="1480660" cy="395196"/>
            </a:xfrm>
            <a:custGeom>
              <a:avLst/>
              <a:gdLst/>
              <a:ahLst/>
              <a:cxnLst/>
              <a:rect l="l" t="t" r="r" b="b"/>
              <a:pathLst>
                <a:path w="25591" h="8464" extrusionOk="0">
                  <a:moveTo>
                    <a:pt x="14232" y="0"/>
                  </a:moveTo>
                  <a:cubicBezTo>
                    <a:pt x="13401" y="0"/>
                    <a:pt x="12569" y="37"/>
                    <a:pt x="11739" y="117"/>
                  </a:cubicBezTo>
                  <a:cubicBezTo>
                    <a:pt x="9625" y="326"/>
                    <a:pt x="7533" y="850"/>
                    <a:pt x="5629" y="1812"/>
                  </a:cubicBezTo>
                  <a:cubicBezTo>
                    <a:pt x="4311" y="2482"/>
                    <a:pt x="1" y="4783"/>
                    <a:pt x="1486" y="6666"/>
                  </a:cubicBezTo>
                  <a:cubicBezTo>
                    <a:pt x="2696" y="8165"/>
                    <a:pt x="6196" y="8464"/>
                    <a:pt x="8410" y="8464"/>
                  </a:cubicBezTo>
                  <a:cubicBezTo>
                    <a:pt x="8762" y="8464"/>
                    <a:pt x="9081" y="8456"/>
                    <a:pt x="9353" y="8445"/>
                  </a:cubicBezTo>
                  <a:cubicBezTo>
                    <a:pt x="14919" y="8215"/>
                    <a:pt x="20359" y="5767"/>
                    <a:pt x="24962" y="2754"/>
                  </a:cubicBezTo>
                  <a:cubicBezTo>
                    <a:pt x="25590" y="2335"/>
                    <a:pt x="25193" y="1477"/>
                    <a:pt x="24565" y="1331"/>
                  </a:cubicBezTo>
                  <a:cubicBezTo>
                    <a:pt x="21187" y="638"/>
                    <a:pt x="17713" y="0"/>
                    <a:pt x="142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4"/>
            <p:cNvSpPr/>
            <p:nvPr/>
          </p:nvSpPr>
          <p:spPr>
            <a:xfrm rot="4113806">
              <a:off x="6887163" y="2086364"/>
              <a:ext cx="468012" cy="1473428"/>
            </a:xfrm>
            <a:custGeom>
              <a:avLst/>
              <a:gdLst/>
              <a:ahLst/>
              <a:cxnLst/>
              <a:rect l="l" t="t" r="r" b="b"/>
              <a:pathLst>
                <a:path w="11087" h="24074" extrusionOk="0">
                  <a:moveTo>
                    <a:pt x="9862" y="1"/>
                  </a:moveTo>
                  <a:cubicBezTo>
                    <a:pt x="9593" y="1"/>
                    <a:pt x="9316" y="112"/>
                    <a:pt x="9140" y="322"/>
                  </a:cubicBezTo>
                  <a:cubicBezTo>
                    <a:pt x="6253" y="3712"/>
                    <a:pt x="3386" y="7290"/>
                    <a:pt x="1608" y="11433"/>
                  </a:cubicBezTo>
                  <a:cubicBezTo>
                    <a:pt x="750" y="13462"/>
                    <a:pt x="164" y="15638"/>
                    <a:pt x="81" y="17856"/>
                  </a:cubicBezTo>
                  <a:cubicBezTo>
                    <a:pt x="40" y="19304"/>
                    <a:pt x="0" y="24074"/>
                    <a:pt x="2169" y="24074"/>
                  </a:cubicBezTo>
                  <a:cubicBezTo>
                    <a:pt x="2257" y="24074"/>
                    <a:pt x="2349" y="24066"/>
                    <a:pt x="2445" y="24050"/>
                  </a:cubicBezTo>
                  <a:cubicBezTo>
                    <a:pt x="4747" y="23652"/>
                    <a:pt x="7090" y="19614"/>
                    <a:pt x="8011" y="17773"/>
                  </a:cubicBezTo>
                  <a:cubicBezTo>
                    <a:pt x="10584" y="12583"/>
                    <a:pt x="11086" y="6369"/>
                    <a:pt x="10626" y="678"/>
                  </a:cubicBezTo>
                  <a:cubicBezTo>
                    <a:pt x="10590" y="216"/>
                    <a:pt x="10235" y="1"/>
                    <a:pt x="9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4"/>
            <p:cNvSpPr/>
            <p:nvPr/>
          </p:nvSpPr>
          <p:spPr>
            <a:xfrm rot="-9683152" flipH="1">
              <a:off x="6475943" y="2078377"/>
              <a:ext cx="1052844" cy="808077"/>
            </a:xfrm>
            <a:custGeom>
              <a:avLst/>
              <a:gdLst/>
              <a:ahLst/>
              <a:cxnLst/>
              <a:rect l="l" t="t" r="r" b="b"/>
              <a:pathLst>
                <a:path w="18029" h="17559" extrusionOk="0">
                  <a:moveTo>
                    <a:pt x="2848" y="0"/>
                  </a:moveTo>
                  <a:cubicBezTo>
                    <a:pt x="2627" y="0"/>
                    <a:pt x="2416" y="24"/>
                    <a:pt x="2218" y="76"/>
                  </a:cubicBezTo>
                  <a:cubicBezTo>
                    <a:pt x="1" y="641"/>
                    <a:pt x="1946" y="4889"/>
                    <a:pt x="2553" y="6144"/>
                  </a:cubicBezTo>
                  <a:cubicBezTo>
                    <a:pt x="3453" y="7985"/>
                    <a:pt x="4750" y="9596"/>
                    <a:pt x="6236" y="10977"/>
                  </a:cubicBezTo>
                  <a:cubicBezTo>
                    <a:pt x="9270" y="13781"/>
                    <a:pt x="13015" y="15706"/>
                    <a:pt x="16719" y="17485"/>
                  </a:cubicBezTo>
                  <a:cubicBezTo>
                    <a:pt x="16827" y="17535"/>
                    <a:pt x="16946" y="17558"/>
                    <a:pt x="17066" y="17558"/>
                  </a:cubicBezTo>
                  <a:cubicBezTo>
                    <a:pt x="17545" y="17558"/>
                    <a:pt x="18029" y="17180"/>
                    <a:pt x="17827" y="16627"/>
                  </a:cubicBezTo>
                  <a:cubicBezTo>
                    <a:pt x="16070" y="11668"/>
                    <a:pt x="13329" y="6646"/>
                    <a:pt x="9228" y="3257"/>
                  </a:cubicBezTo>
                  <a:cubicBezTo>
                    <a:pt x="7922" y="2159"/>
                    <a:pt x="4939" y="0"/>
                    <a:pt x="28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4"/>
            <p:cNvSpPr/>
            <p:nvPr/>
          </p:nvSpPr>
          <p:spPr>
            <a:xfrm rot="-9324201" flipH="1">
              <a:off x="6741374" y="1467092"/>
              <a:ext cx="521947" cy="1172119"/>
            </a:xfrm>
            <a:custGeom>
              <a:avLst/>
              <a:gdLst/>
              <a:ahLst/>
              <a:cxnLst/>
              <a:rect l="l" t="t" r="r" b="b"/>
              <a:pathLst>
                <a:path w="9312" h="24002" extrusionOk="0">
                  <a:moveTo>
                    <a:pt x="3090" y="0"/>
                  </a:moveTo>
                  <a:cubicBezTo>
                    <a:pt x="1202" y="0"/>
                    <a:pt x="508" y="4194"/>
                    <a:pt x="314" y="5529"/>
                  </a:cubicBezTo>
                  <a:cubicBezTo>
                    <a:pt x="1" y="7642"/>
                    <a:pt x="189" y="9776"/>
                    <a:pt x="670" y="11848"/>
                  </a:cubicBezTo>
                  <a:cubicBezTo>
                    <a:pt x="1633" y="16032"/>
                    <a:pt x="3746" y="19882"/>
                    <a:pt x="5901" y="23565"/>
                  </a:cubicBezTo>
                  <a:cubicBezTo>
                    <a:pt x="6059" y="23839"/>
                    <a:pt x="6377" y="24002"/>
                    <a:pt x="6680" y="24002"/>
                  </a:cubicBezTo>
                  <a:cubicBezTo>
                    <a:pt x="6978" y="24002"/>
                    <a:pt x="7262" y="23844"/>
                    <a:pt x="7366" y="23481"/>
                  </a:cubicBezTo>
                  <a:cubicBezTo>
                    <a:pt x="8747" y="18187"/>
                    <a:pt x="9312" y="12245"/>
                    <a:pt x="7742" y="6930"/>
                  </a:cubicBezTo>
                  <a:cubicBezTo>
                    <a:pt x="7198" y="5047"/>
                    <a:pt x="5671" y="842"/>
                    <a:pt x="3578" y="88"/>
                  </a:cubicBezTo>
                  <a:cubicBezTo>
                    <a:pt x="3407" y="28"/>
                    <a:pt x="3245" y="0"/>
                    <a:pt x="30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4"/>
            <p:cNvSpPr/>
            <p:nvPr/>
          </p:nvSpPr>
          <p:spPr>
            <a:xfrm>
              <a:off x="4820921" y="1219599"/>
              <a:ext cx="7852" cy="8557"/>
            </a:xfrm>
            <a:custGeom>
              <a:avLst/>
              <a:gdLst/>
              <a:ahLst/>
              <a:cxnLst/>
              <a:rect l="l" t="t" r="r" b="b"/>
              <a:pathLst>
                <a:path w="126" h="211" extrusionOk="0">
                  <a:moveTo>
                    <a:pt x="0" y="1"/>
                  </a:moveTo>
                  <a:lnTo>
                    <a:pt x="0" y="210"/>
                  </a:lnTo>
                  <a:lnTo>
                    <a:pt x="126" y="210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4"/>
            <p:cNvSpPr/>
            <p:nvPr/>
          </p:nvSpPr>
          <p:spPr>
            <a:xfrm>
              <a:off x="2267759" y="1092347"/>
              <a:ext cx="4666800" cy="3037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0" name="Google Shape;180;p14"/>
          <p:cNvSpPr txBox="1">
            <a:spLocks noGrp="1"/>
          </p:cNvSpPr>
          <p:nvPr>
            <p:ph type="title"/>
          </p:nvPr>
        </p:nvSpPr>
        <p:spPr>
          <a:xfrm>
            <a:off x="2311800" y="1315237"/>
            <a:ext cx="45204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4"/>
          <p:cNvSpPr txBox="1">
            <a:spLocks noGrp="1"/>
          </p:cNvSpPr>
          <p:nvPr>
            <p:ph type="subTitle" idx="1"/>
          </p:nvPr>
        </p:nvSpPr>
        <p:spPr>
          <a:xfrm>
            <a:off x="2158550" y="3107443"/>
            <a:ext cx="4872900" cy="6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15"/>
          <p:cNvPicPr preferRelativeResize="0"/>
          <p:nvPr/>
        </p:nvPicPr>
        <p:blipFill rotWithShape="1">
          <a:blip r:embed="rId2">
            <a:alphaModFix/>
          </a:blip>
          <a:srcRect t="4995" b="5004"/>
          <a:stretch/>
        </p:blipFill>
        <p:spPr>
          <a:xfrm>
            <a:off x="-11375" y="227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5"/>
          <p:cNvSpPr txBox="1">
            <a:spLocks noGrp="1"/>
          </p:cNvSpPr>
          <p:nvPr>
            <p:ph type="title"/>
          </p:nvPr>
        </p:nvSpPr>
        <p:spPr>
          <a:xfrm>
            <a:off x="3405000" y="3145805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85" name="Google Shape;185;p15"/>
          <p:cNvSpPr txBox="1">
            <a:spLocks noGrp="1"/>
          </p:cNvSpPr>
          <p:nvPr>
            <p:ph type="subTitle" idx="1"/>
          </p:nvPr>
        </p:nvSpPr>
        <p:spPr>
          <a:xfrm>
            <a:off x="707100" y="1244950"/>
            <a:ext cx="7718400" cy="26505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22"/>
          <p:cNvPicPr preferRelativeResize="0"/>
          <p:nvPr/>
        </p:nvPicPr>
        <p:blipFill rotWithShape="1">
          <a:blip r:embed="rId2">
            <a:alphaModFix/>
          </a:blip>
          <a:srcRect t="4995" b="5004"/>
          <a:stretch/>
        </p:blipFill>
        <p:spPr>
          <a:xfrm>
            <a:off x="-11375" y="2275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8" name="Google Shape;238;p22"/>
          <p:cNvGrpSpPr/>
          <p:nvPr/>
        </p:nvGrpSpPr>
        <p:grpSpPr>
          <a:xfrm>
            <a:off x="135898" y="30334"/>
            <a:ext cx="9087016" cy="5143375"/>
            <a:chOff x="1425500" y="540000"/>
            <a:chExt cx="6507925" cy="4022032"/>
          </a:xfrm>
        </p:grpSpPr>
        <p:sp>
          <p:nvSpPr>
            <p:cNvPr id="239" name="Google Shape;239;p22"/>
            <p:cNvSpPr/>
            <p:nvPr/>
          </p:nvSpPr>
          <p:spPr>
            <a:xfrm rot="918105" flipH="1">
              <a:off x="2826589" y="825192"/>
              <a:ext cx="660215" cy="1070443"/>
            </a:xfrm>
            <a:custGeom>
              <a:avLst/>
              <a:gdLst/>
              <a:ahLst/>
              <a:cxnLst/>
              <a:rect l="l" t="t" r="r" b="b"/>
              <a:pathLst>
                <a:path w="11087" h="24055" extrusionOk="0">
                  <a:moveTo>
                    <a:pt x="9884" y="1"/>
                  </a:moveTo>
                  <a:cubicBezTo>
                    <a:pt x="9611" y="1"/>
                    <a:pt x="9326" y="112"/>
                    <a:pt x="9141" y="324"/>
                  </a:cubicBezTo>
                  <a:cubicBezTo>
                    <a:pt x="6253" y="3713"/>
                    <a:pt x="3387" y="7291"/>
                    <a:pt x="1629" y="11413"/>
                  </a:cubicBezTo>
                  <a:cubicBezTo>
                    <a:pt x="750" y="13464"/>
                    <a:pt x="164" y="15619"/>
                    <a:pt x="102" y="17858"/>
                  </a:cubicBezTo>
                  <a:cubicBezTo>
                    <a:pt x="41" y="19305"/>
                    <a:pt x="0" y="24054"/>
                    <a:pt x="2168" y="24054"/>
                  </a:cubicBezTo>
                  <a:cubicBezTo>
                    <a:pt x="2257" y="24054"/>
                    <a:pt x="2349" y="24046"/>
                    <a:pt x="2445" y="24030"/>
                  </a:cubicBezTo>
                  <a:cubicBezTo>
                    <a:pt x="4747" y="23653"/>
                    <a:pt x="7090" y="19615"/>
                    <a:pt x="8011" y="17774"/>
                  </a:cubicBezTo>
                  <a:cubicBezTo>
                    <a:pt x="10584" y="12585"/>
                    <a:pt x="11087" y="6371"/>
                    <a:pt x="10647" y="658"/>
                  </a:cubicBezTo>
                  <a:cubicBezTo>
                    <a:pt x="10611" y="210"/>
                    <a:pt x="10259" y="1"/>
                    <a:pt x="98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2"/>
            <p:cNvSpPr/>
            <p:nvPr/>
          </p:nvSpPr>
          <p:spPr>
            <a:xfrm rot="2142715" flipH="1">
              <a:off x="3198795" y="734847"/>
              <a:ext cx="738050" cy="1167065"/>
            </a:xfrm>
            <a:custGeom>
              <a:avLst/>
              <a:gdLst/>
              <a:ahLst/>
              <a:cxnLst/>
              <a:rect l="l" t="t" r="r" b="b"/>
              <a:pathLst>
                <a:path w="14328" h="21765" extrusionOk="0">
                  <a:moveTo>
                    <a:pt x="13477" y="1"/>
                  </a:moveTo>
                  <a:cubicBezTo>
                    <a:pt x="13273" y="1"/>
                    <a:pt x="13066" y="64"/>
                    <a:pt x="12911" y="192"/>
                  </a:cubicBezTo>
                  <a:cubicBezTo>
                    <a:pt x="9563" y="2954"/>
                    <a:pt x="6194" y="5884"/>
                    <a:pt x="3788" y="9545"/>
                  </a:cubicBezTo>
                  <a:cubicBezTo>
                    <a:pt x="2595" y="11345"/>
                    <a:pt x="1675" y="13312"/>
                    <a:pt x="1235" y="15425"/>
                  </a:cubicBezTo>
                  <a:cubicBezTo>
                    <a:pt x="921" y="16869"/>
                    <a:pt x="1" y="21744"/>
                    <a:pt x="2428" y="21765"/>
                  </a:cubicBezTo>
                  <a:cubicBezTo>
                    <a:pt x="2435" y="21765"/>
                    <a:pt x="2441" y="21765"/>
                    <a:pt x="2448" y="21765"/>
                  </a:cubicBezTo>
                  <a:cubicBezTo>
                    <a:pt x="4705" y="21765"/>
                    <a:pt x="7621" y="18308"/>
                    <a:pt x="8810" y="16722"/>
                  </a:cubicBezTo>
                  <a:cubicBezTo>
                    <a:pt x="12178" y="12182"/>
                    <a:pt x="13727" y="6323"/>
                    <a:pt x="14271" y="799"/>
                  </a:cubicBezTo>
                  <a:cubicBezTo>
                    <a:pt x="14327" y="276"/>
                    <a:pt x="13905" y="1"/>
                    <a:pt x="1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2"/>
            <p:cNvSpPr/>
            <p:nvPr/>
          </p:nvSpPr>
          <p:spPr>
            <a:xfrm rot="2142715" flipH="1">
              <a:off x="3278256" y="955737"/>
              <a:ext cx="467359" cy="798098"/>
            </a:xfrm>
            <a:custGeom>
              <a:avLst/>
              <a:gdLst/>
              <a:ahLst/>
              <a:cxnLst/>
              <a:rect l="l" t="t" r="r" b="b"/>
              <a:pathLst>
                <a:path w="9073" h="14884" extrusionOk="0">
                  <a:moveTo>
                    <a:pt x="8619" y="1"/>
                  </a:moveTo>
                  <a:cubicBezTo>
                    <a:pt x="8544" y="1"/>
                    <a:pt x="8467" y="32"/>
                    <a:pt x="8401" y="109"/>
                  </a:cubicBezTo>
                  <a:cubicBezTo>
                    <a:pt x="7375" y="1448"/>
                    <a:pt x="6413" y="2808"/>
                    <a:pt x="5492" y="4210"/>
                  </a:cubicBezTo>
                  <a:cubicBezTo>
                    <a:pt x="5325" y="3561"/>
                    <a:pt x="5158" y="2912"/>
                    <a:pt x="4990" y="2264"/>
                  </a:cubicBezTo>
                  <a:cubicBezTo>
                    <a:pt x="4956" y="2093"/>
                    <a:pt x="4832" y="2020"/>
                    <a:pt x="4703" y="2020"/>
                  </a:cubicBezTo>
                  <a:cubicBezTo>
                    <a:pt x="4516" y="2020"/>
                    <a:pt x="4321" y="2175"/>
                    <a:pt x="4383" y="2410"/>
                  </a:cubicBezTo>
                  <a:cubicBezTo>
                    <a:pt x="4593" y="3247"/>
                    <a:pt x="4802" y="4105"/>
                    <a:pt x="5011" y="4942"/>
                  </a:cubicBezTo>
                  <a:cubicBezTo>
                    <a:pt x="4321" y="6051"/>
                    <a:pt x="3651" y="7181"/>
                    <a:pt x="3002" y="8332"/>
                  </a:cubicBezTo>
                  <a:cubicBezTo>
                    <a:pt x="2814" y="7829"/>
                    <a:pt x="2626" y="7306"/>
                    <a:pt x="2458" y="6783"/>
                  </a:cubicBezTo>
                  <a:cubicBezTo>
                    <a:pt x="2408" y="6632"/>
                    <a:pt x="2276" y="6565"/>
                    <a:pt x="2145" y="6565"/>
                  </a:cubicBezTo>
                  <a:cubicBezTo>
                    <a:pt x="1950" y="6565"/>
                    <a:pt x="1756" y="6713"/>
                    <a:pt x="1831" y="6951"/>
                  </a:cubicBezTo>
                  <a:cubicBezTo>
                    <a:pt x="2082" y="7662"/>
                    <a:pt x="2333" y="8373"/>
                    <a:pt x="2605" y="9085"/>
                  </a:cubicBezTo>
                  <a:cubicBezTo>
                    <a:pt x="2165" y="9943"/>
                    <a:pt x="1726" y="10801"/>
                    <a:pt x="1308" y="11679"/>
                  </a:cubicBezTo>
                  <a:cubicBezTo>
                    <a:pt x="1224" y="11533"/>
                    <a:pt x="1182" y="11365"/>
                    <a:pt x="1119" y="11219"/>
                  </a:cubicBezTo>
                  <a:cubicBezTo>
                    <a:pt x="1015" y="10905"/>
                    <a:pt x="931" y="10570"/>
                    <a:pt x="868" y="10257"/>
                  </a:cubicBezTo>
                  <a:cubicBezTo>
                    <a:pt x="843" y="10086"/>
                    <a:pt x="723" y="10013"/>
                    <a:pt x="596" y="10013"/>
                  </a:cubicBezTo>
                  <a:cubicBezTo>
                    <a:pt x="412" y="10013"/>
                    <a:pt x="212" y="10167"/>
                    <a:pt x="261" y="10403"/>
                  </a:cubicBezTo>
                  <a:cubicBezTo>
                    <a:pt x="345" y="10863"/>
                    <a:pt x="450" y="11282"/>
                    <a:pt x="638" y="11700"/>
                  </a:cubicBezTo>
                  <a:cubicBezTo>
                    <a:pt x="722" y="11909"/>
                    <a:pt x="805" y="12202"/>
                    <a:pt x="994" y="12391"/>
                  </a:cubicBezTo>
                  <a:cubicBezTo>
                    <a:pt x="680" y="13060"/>
                    <a:pt x="387" y="13730"/>
                    <a:pt x="115" y="14399"/>
                  </a:cubicBezTo>
                  <a:cubicBezTo>
                    <a:pt x="1" y="14656"/>
                    <a:pt x="227" y="14883"/>
                    <a:pt x="435" y="14883"/>
                  </a:cubicBezTo>
                  <a:cubicBezTo>
                    <a:pt x="533" y="14883"/>
                    <a:pt x="627" y="14833"/>
                    <a:pt x="680" y="14713"/>
                  </a:cubicBezTo>
                  <a:cubicBezTo>
                    <a:pt x="973" y="13960"/>
                    <a:pt x="1308" y="13228"/>
                    <a:pt x="1642" y="12495"/>
                  </a:cubicBezTo>
                  <a:cubicBezTo>
                    <a:pt x="1852" y="12433"/>
                    <a:pt x="2061" y="12307"/>
                    <a:pt x="2228" y="12244"/>
                  </a:cubicBezTo>
                  <a:cubicBezTo>
                    <a:pt x="2689" y="12035"/>
                    <a:pt x="3170" y="11847"/>
                    <a:pt x="3630" y="11658"/>
                  </a:cubicBezTo>
                  <a:cubicBezTo>
                    <a:pt x="3963" y="11511"/>
                    <a:pt x="3757" y="11069"/>
                    <a:pt x="3444" y="11069"/>
                  </a:cubicBezTo>
                  <a:cubicBezTo>
                    <a:pt x="3403" y="11069"/>
                    <a:pt x="3360" y="11076"/>
                    <a:pt x="3316" y="11093"/>
                  </a:cubicBezTo>
                  <a:lnTo>
                    <a:pt x="2438" y="11470"/>
                  </a:lnTo>
                  <a:cubicBezTo>
                    <a:pt x="2312" y="11512"/>
                    <a:pt x="2186" y="11575"/>
                    <a:pt x="2040" y="11658"/>
                  </a:cubicBezTo>
                  <a:cubicBezTo>
                    <a:pt x="2375" y="10968"/>
                    <a:pt x="2710" y="10277"/>
                    <a:pt x="3065" y="9608"/>
                  </a:cubicBezTo>
                  <a:cubicBezTo>
                    <a:pt x="3086" y="9608"/>
                    <a:pt x="3107" y="9608"/>
                    <a:pt x="3107" y="9587"/>
                  </a:cubicBezTo>
                  <a:cubicBezTo>
                    <a:pt x="4153" y="9189"/>
                    <a:pt x="5178" y="8792"/>
                    <a:pt x="6204" y="8394"/>
                  </a:cubicBezTo>
                  <a:cubicBezTo>
                    <a:pt x="6537" y="8265"/>
                    <a:pt x="6461" y="7759"/>
                    <a:pt x="6179" y="7759"/>
                  </a:cubicBezTo>
                  <a:cubicBezTo>
                    <a:pt x="6142" y="7759"/>
                    <a:pt x="6101" y="7768"/>
                    <a:pt x="6057" y="7788"/>
                  </a:cubicBezTo>
                  <a:cubicBezTo>
                    <a:pt x="5199" y="8101"/>
                    <a:pt x="4362" y="8436"/>
                    <a:pt x="3505" y="8750"/>
                  </a:cubicBezTo>
                  <a:cubicBezTo>
                    <a:pt x="4195" y="7516"/>
                    <a:pt x="4906" y="6323"/>
                    <a:pt x="5660" y="5130"/>
                  </a:cubicBezTo>
                  <a:cubicBezTo>
                    <a:pt x="6580" y="4733"/>
                    <a:pt x="7480" y="4314"/>
                    <a:pt x="8401" y="3917"/>
                  </a:cubicBezTo>
                  <a:cubicBezTo>
                    <a:pt x="8730" y="3770"/>
                    <a:pt x="8532" y="3321"/>
                    <a:pt x="8226" y="3321"/>
                  </a:cubicBezTo>
                  <a:cubicBezTo>
                    <a:pt x="8181" y="3321"/>
                    <a:pt x="8135" y="3331"/>
                    <a:pt x="8087" y="3352"/>
                  </a:cubicBezTo>
                  <a:cubicBezTo>
                    <a:pt x="7480" y="3624"/>
                    <a:pt x="6894" y="3875"/>
                    <a:pt x="6287" y="4147"/>
                  </a:cubicBezTo>
                  <a:cubicBezTo>
                    <a:pt x="7124" y="2912"/>
                    <a:pt x="7982" y="1720"/>
                    <a:pt x="8882" y="548"/>
                  </a:cubicBezTo>
                  <a:cubicBezTo>
                    <a:pt x="9072" y="310"/>
                    <a:pt x="8854" y="1"/>
                    <a:pt x="86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2"/>
            <p:cNvSpPr/>
            <p:nvPr/>
          </p:nvSpPr>
          <p:spPr>
            <a:xfrm flipH="1">
              <a:off x="4214143" y="704849"/>
              <a:ext cx="477956" cy="633633"/>
            </a:xfrm>
            <a:custGeom>
              <a:avLst/>
              <a:gdLst/>
              <a:ahLst/>
              <a:cxnLst/>
              <a:rect l="l" t="t" r="r" b="b"/>
              <a:pathLst>
                <a:path w="7670" h="15625" extrusionOk="0">
                  <a:moveTo>
                    <a:pt x="6973" y="1"/>
                  </a:moveTo>
                  <a:cubicBezTo>
                    <a:pt x="6803" y="1"/>
                    <a:pt x="6629" y="66"/>
                    <a:pt x="6519" y="193"/>
                  </a:cubicBezTo>
                  <a:cubicBezTo>
                    <a:pt x="4552" y="2369"/>
                    <a:pt x="2585" y="4649"/>
                    <a:pt x="1330" y="7328"/>
                  </a:cubicBezTo>
                  <a:cubicBezTo>
                    <a:pt x="723" y="8646"/>
                    <a:pt x="305" y="10048"/>
                    <a:pt x="200" y="11512"/>
                  </a:cubicBezTo>
                  <a:cubicBezTo>
                    <a:pt x="139" y="12463"/>
                    <a:pt x="1" y="15625"/>
                    <a:pt x="1467" y="15625"/>
                  </a:cubicBezTo>
                  <a:cubicBezTo>
                    <a:pt x="1517" y="15625"/>
                    <a:pt x="1569" y="15621"/>
                    <a:pt x="1623" y="15613"/>
                  </a:cubicBezTo>
                  <a:cubicBezTo>
                    <a:pt x="3129" y="15404"/>
                    <a:pt x="4762" y="12810"/>
                    <a:pt x="5410" y="11617"/>
                  </a:cubicBezTo>
                  <a:cubicBezTo>
                    <a:pt x="7210" y="8269"/>
                    <a:pt x="7670" y="4210"/>
                    <a:pt x="7482" y="444"/>
                  </a:cubicBezTo>
                  <a:cubicBezTo>
                    <a:pt x="7469" y="144"/>
                    <a:pt x="7226" y="1"/>
                    <a:pt x="6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2"/>
            <p:cNvSpPr/>
            <p:nvPr/>
          </p:nvSpPr>
          <p:spPr>
            <a:xfrm flipH="1">
              <a:off x="4557068" y="540000"/>
              <a:ext cx="567191" cy="1029101"/>
            </a:xfrm>
            <a:custGeom>
              <a:avLst/>
              <a:gdLst/>
              <a:ahLst/>
              <a:cxnLst/>
              <a:rect l="l" t="t" r="r" b="b"/>
              <a:pathLst>
                <a:path w="9102" h="25377" extrusionOk="0">
                  <a:moveTo>
                    <a:pt x="4810" y="0"/>
                  </a:moveTo>
                  <a:cubicBezTo>
                    <a:pt x="4456" y="0"/>
                    <a:pt x="4076" y="230"/>
                    <a:pt x="3934" y="575"/>
                  </a:cubicBezTo>
                  <a:cubicBezTo>
                    <a:pt x="2239" y="4697"/>
                    <a:pt x="607" y="8986"/>
                    <a:pt x="209" y="13464"/>
                  </a:cubicBezTo>
                  <a:cubicBezTo>
                    <a:pt x="0" y="15661"/>
                    <a:pt x="126" y="17900"/>
                    <a:pt x="753" y="20034"/>
                  </a:cubicBezTo>
                  <a:cubicBezTo>
                    <a:pt x="1128" y="21346"/>
                    <a:pt x="2393" y="25377"/>
                    <a:pt x="4231" y="25377"/>
                  </a:cubicBezTo>
                  <a:cubicBezTo>
                    <a:pt x="4445" y="25377"/>
                    <a:pt x="4667" y="25322"/>
                    <a:pt x="4896" y="25202"/>
                  </a:cubicBezTo>
                  <a:cubicBezTo>
                    <a:pt x="6968" y="24114"/>
                    <a:pt x="7951" y="19553"/>
                    <a:pt x="8244" y="17523"/>
                  </a:cubicBezTo>
                  <a:cubicBezTo>
                    <a:pt x="9102" y="11790"/>
                    <a:pt x="7658" y="5722"/>
                    <a:pt x="5461" y="450"/>
                  </a:cubicBezTo>
                  <a:cubicBezTo>
                    <a:pt x="5335" y="133"/>
                    <a:pt x="5079" y="0"/>
                    <a:pt x="48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2"/>
            <p:cNvSpPr/>
            <p:nvPr/>
          </p:nvSpPr>
          <p:spPr>
            <a:xfrm rot="832380">
              <a:off x="2219924" y="2875846"/>
              <a:ext cx="522437" cy="1065479"/>
            </a:xfrm>
            <a:custGeom>
              <a:avLst/>
              <a:gdLst/>
              <a:ahLst/>
              <a:cxnLst/>
              <a:rect l="l" t="t" r="r" b="b"/>
              <a:pathLst>
                <a:path w="8705" h="24275" extrusionOk="0">
                  <a:moveTo>
                    <a:pt x="4054" y="0"/>
                  </a:moveTo>
                  <a:cubicBezTo>
                    <a:pt x="2283" y="0"/>
                    <a:pt x="1068" y="3864"/>
                    <a:pt x="712" y="5102"/>
                  </a:cubicBezTo>
                  <a:cubicBezTo>
                    <a:pt x="126" y="7153"/>
                    <a:pt x="1" y="9287"/>
                    <a:pt x="210" y="11400"/>
                  </a:cubicBezTo>
                  <a:cubicBezTo>
                    <a:pt x="586" y="15689"/>
                    <a:pt x="2135" y="19790"/>
                    <a:pt x="3767" y="23724"/>
                  </a:cubicBezTo>
                  <a:cubicBezTo>
                    <a:pt x="3909" y="24057"/>
                    <a:pt x="4268" y="24275"/>
                    <a:pt x="4604" y="24275"/>
                  </a:cubicBezTo>
                  <a:cubicBezTo>
                    <a:pt x="4861" y="24275"/>
                    <a:pt x="5105" y="24148"/>
                    <a:pt x="5231" y="23850"/>
                  </a:cubicBezTo>
                  <a:cubicBezTo>
                    <a:pt x="7324" y="18807"/>
                    <a:pt x="8705" y="13011"/>
                    <a:pt x="7889" y="7529"/>
                  </a:cubicBezTo>
                  <a:cubicBezTo>
                    <a:pt x="7596" y="5583"/>
                    <a:pt x="6654" y="1210"/>
                    <a:pt x="4687" y="164"/>
                  </a:cubicBezTo>
                  <a:cubicBezTo>
                    <a:pt x="4469" y="52"/>
                    <a:pt x="4258" y="0"/>
                    <a:pt x="40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2"/>
            <p:cNvSpPr/>
            <p:nvPr/>
          </p:nvSpPr>
          <p:spPr>
            <a:xfrm rot="-9835188" flipH="1">
              <a:off x="2317238" y="3268490"/>
              <a:ext cx="1200910" cy="1006823"/>
            </a:xfrm>
            <a:custGeom>
              <a:avLst/>
              <a:gdLst/>
              <a:ahLst/>
              <a:cxnLst/>
              <a:rect l="l" t="t" r="r" b="b"/>
              <a:pathLst>
                <a:path w="11977" h="13275" extrusionOk="0">
                  <a:moveTo>
                    <a:pt x="11313" y="0"/>
                  </a:moveTo>
                  <a:cubicBezTo>
                    <a:pt x="11213" y="0"/>
                    <a:pt x="11114" y="23"/>
                    <a:pt x="11027" y="71"/>
                  </a:cubicBezTo>
                  <a:cubicBezTo>
                    <a:pt x="8495" y="1536"/>
                    <a:pt x="5921" y="3105"/>
                    <a:pt x="3913" y="5260"/>
                  </a:cubicBezTo>
                  <a:cubicBezTo>
                    <a:pt x="2908" y="6327"/>
                    <a:pt x="2072" y="7541"/>
                    <a:pt x="1527" y="8901"/>
                  </a:cubicBezTo>
                  <a:cubicBezTo>
                    <a:pt x="1172" y="9822"/>
                    <a:pt x="0" y="12960"/>
                    <a:pt x="1611" y="13253"/>
                  </a:cubicBezTo>
                  <a:cubicBezTo>
                    <a:pt x="1700" y="13268"/>
                    <a:pt x="1792" y="13275"/>
                    <a:pt x="1887" y="13275"/>
                  </a:cubicBezTo>
                  <a:cubicBezTo>
                    <a:pt x="3390" y="13275"/>
                    <a:pt x="5519" y="11483"/>
                    <a:pt x="6445" y="10617"/>
                  </a:cubicBezTo>
                  <a:cubicBezTo>
                    <a:pt x="9186" y="7980"/>
                    <a:pt x="10880" y="4256"/>
                    <a:pt x="11864" y="636"/>
                  </a:cubicBezTo>
                  <a:cubicBezTo>
                    <a:pt x="11976" y="250"/>
                    <a:pt x="11644" y="0"/>
                    <a:pt x="113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2"/>
            <p:cNvSpPr/>
            <p:nvPr/>
          </p:nvSpPr>
          <p:spPr>
            <a:xfrm rot="-7068099" flipH="1">
              <a:off x="3343940" y="3506131"/>
              <a:ext cx="1218702" cy="711952"/>
            </a:xfrm>
            <a:custGeom>
              <a:avLst/>
              <a:gdLst/>
              <a:ahLst/>
              <a:cxnLst/>
              <a:rect l="l" t="t" r="r" b="b"/>
              <a:pathLst>
                <a:path w="20297" h="8514" extrusionOk="0">
                  <a:moveTo>
                    <a:pt x="17316" y="0"/>
                  </a:moveTo>
                  <a:cubicBezTo>
                    <a:pt x="14440" y="0"/>
                    <a:pt x="11535" y="164"/>
                    <a:pt x="8767" y="962"/>
                  </a:cubicBezTo>
                  <a:cubicBezTo>
                    <a:pt x="7093" y="1465"/>
                    <a:pt x="5482" y="2197"/>
                    <a:pt x="4080" y="3264"/>
                  </a:cubicBezTo>
                  <a:cubicBezTo>
                    <a:pt x="3139" y="3975"/>
                    <a:pt x="0" y="6486"/>
                    <a:pt x="1486" y="7784"/>
                  </a:cubicBezTo>
                  <a:cubicBezTo>
                    <a:pt x="2111" y="8333"/>
                    <a:pt x="3200" y="8514"/>
                    <a:pt x="4352" y="8514"/>
                  </a:cubicBezTo>
                  <a:cubicBezTo>
                    <a:pt x="5744" y="8514"/>
                    <a:pt x="7228" y="8250"/>
                    <a:pt x="8098" y="8056"/>
                  </a:cubicBezTo>
                  <a:cubicBezTo>
                    <a:pt x="12554" y="7030"/>
                    <a:pt x="16593" y="4227"/>
                    <a:pt x="19857" y="1109"/>
                  </a:cubicBezTo>
                  <a:cubicBezTo>
                    <a:pt x="20296" y="669"/>
                    <a:pt x="19836" y="21"/>
                    <a:pt x="19313" y="21"/>
                  </a:cubicBezTo>
                  <a:cubicBezTo>
                    <a:pt x="18650" y="9"/>
                    <a:pt x="17984" y="0"/>
                    <a:pt x="17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2"/>
            <p:cNvSpPr/>
            <p:nvPr/>
          </p:nvSpPr>
          <p:spPr>
            <a:xfrm rot="-9835188" flipH="1">
              <a:off x="2828245" y="3689248"/>
              <a:ext cx="1130522" cy="629198"/>
            </a:xfrm>
            <a:custGeom>
              <a:avLst/>
              <a:gdLst/>
              <a:ahLst/>
              <a:cxnLst/>
              <a:rect l="l" t="t" r="r" b="b"/>
              <a:pathLst>
                <a:path w="11275" h="8296" extrusionOk="0">
                  <a:moveTo>
                    <a:pt x="10702" y="1"/>
                  </a:moveTo>
                  <a:cubicBezTo>
                    <a:pt x="10657" y="1"/>
                    <a:pt x="10612" y="7"/>
                    <a:pt x="10567" y="21"/>
                  </a:cubicBezTo>
                  <a:cubicBezTo>
                    <a:pt x="8412" y="649"/>
                    <a:pt x="6215" y="1360"/>
                    <a:pt x="4311" y="2616"/>
                  </a:cubicBezTo>
                  <a:cubicBezTo>
                    <a:pt x="3390" y="3223"/>
                    <a:pt x="2532" y="3997"/>
                    <a:pt x="1884" y="4896"/>
                  </a:cubicBezTo>
                  <a:cubicBezTo>
                    <a:pt x="1444" y="5524"/>
                    <a:pt x="1" y="7658"/>
                    <a:pt x="1172" y="8182"/>
                  </a:cubicBezTo>
                  <a:cubicBezTo>
                    <a:pt x="1357" y="8261"/>
                    <a:pt x="1573" y="8296"/>
                    <a:pt x="1808" y="8296"/>
                  </a:cubicBezTo>
                  <a:cubicBezTo>
                    <a:pt x="2934" y="8296"/>
                    <a:pt x="4508" y="7505"/>
                    <a:pt x="5252" y="7073"/>
                  </a:cubicBezTo>
                  <a:cubicBezTo>
                    <a:pt x="7784" y="5587"/>
                    <a:pt x="9709" y="3118"/>
                    <a:pt x="11111" y="586"/>
                  </a:cubicBezTo>
                  <a:cubicBezTo>
                    <a:pt x="11274" y="278"/>
                    <a:pt x="10997" y="1"/>
                    <a:pt x="107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2"/>
            <p:cNvSpPr/>
            <p:nvPr/>
          </p:nvSpPr>
          <p:spPr>
            <a:xfrm rot="-10361439">
              <a:off x="1892115" y="2740682"/>
              <a:ext cx="975086" cy="664450"/>
            </a:xfrm>
            <a:custGeom>
              <a:avLst/>
              <a:gdLst/>
              <a:ahLst/>
              <a:cxnLst/>
              <a:rect l="l" t="t" r="r" b="b"/>
              <a:pathLst>
                <a:path w="9709" h="9810" extrusionOk="0">
                  <a:moveTo>
                    <a:pt x="9193" y="1"/>
                  </a:moveTo>
                  <a:cubicBezTo>
                    <a:pt x="9126" y="1"/>
                    <a:pt x="9059" y="15"/>
                    <a:pt x="8998" y="45"/>
                  </a:cubicBezTo>
                  <a:cubicBezTo>
                    <a:pt x="6989" y="1071"/>
                    <a:pt x="4939" y="2159"/>
                    <a:pt x="3307" y="3749"/>
                  </a:cubicBezTo>
                  <a:cubicBezTo>
                    <a:pt x="2512" y="4523"/>
                    <a:pt x="1800" y="5423"/>
                    <a:pt x="1340" y="6448"/>
                  </a:cubicBezTo>
                  <a:cubicBezTo>
                    <a:pt x="1026" y="7139"/>
                    <a:pt x="1" y="9503"/>
                    <a:pt x="1215" y="9775"/>
                  </a:cubicBezTo>
                  <a:cubicBezTo>
                    <a:pt x="1313" y="9798"/>
                    <a:pt x="1417" y="9809"/>
                    <a:pt x="1525" y="9809"/>
                  </a:cubicBezTo>
                  <a:cubicBezTo>
                    <a:pt x="2680" y="9809"/>
                    <a:pt x="4316" y="8567"/>
                    <a:pt x="5044" y="7955"/>
                  </a:cubicBezTo>
                  <a:cubicBezTo>
                    <a:pt x="7261" y="6051"/>
                    <a:pt x="8705" y="3247"/>
                    <a:pt x="9626" y="506"/>
                  </a:cubicBezTo>
                  <a:cubicBezTo>
                    <a:pt x="9709" y="207"/>
                    <a:pt x="9450" y="1"/>
                    <a:pt x="91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2"/>
            <p:cNvSpPr/>
            <p:nvPr/>
          </p:nvSpPr>
          <p:spPr>
            <a:xfrm rot="1512764" flipH="1">
              <a:off x="2225964" y="1222604"/>
              <a:ext cx="1205087" cy="763204"/>
            </a:xfrm>
            <a:custGeom>
              <a:avLst/>
              <a:gdLst/>
              <a:ahLst/>
              <a:cxnLst/>
              <a:rect l="l" t="t" r="r" b="b"/>
              <a:pathLst>
                <a:path w="21594" h="15534" extrusionOk="0">
                  <a:moveTo>
                    <a:pt x="20493" y="0"/>
                  </a:moveTo>
                  <a:cubicBezTo>
                    <a:pt x="20420" y="0"/>
                    <a:pt x="20347" y="10"/>
                    <a:pt x="20275" y="29"/>
                  </a:cubicBezTo>
                  <a:cubicBezTo>
                    <a:pt x="16153" y="1180"/>
                    <a:pt x="11948" y="2477"/>
                    <a:pt x="8307" y="4800"/>
                  </a:cubicBezTo>
                  <a:cubicBezTo>
                    <a:pt x="6508" y="5951"/>
                    <a:pt x="4897" y="7374"/>
                    <a:pt x="3641" y="9110"/>
                  </a:cubicBezTo>
                  <a:cubicBezTo>
                    <a:pt x="2783" y="10282"/>
                    <a:pt x="0" y="14299"/>
                    <a:pt x="2176" y="15283"/>
                  </a:cubicBezTo>
                  <a:cubicBezTo>
                    <a:pt x="2554" y="15458"/>
                    <a:pt x="3002" y="15533"/>
                    <a:pt x="3491" y="15533"/>
                  </a:cubicBezTo>
                  <a:cubicBezTo>
                    <a:pt x="5630" y="15533"/>
                    <a:pt x="8568" y="14095"/>
                    <a:pt x="9981" y="13295"/>
                  </a:cubicBezTo>
                  <a:cubicBezTo>
                    <a:pt x="14814" y="10554"/>
                    <a:pt x="18560" y="5888"/>
                    <a:pt x="21280" y="1117"/>
                  </a:cubicBezTo>
                  <a:cubicBezTo>
                    <a:pt x="21594" y="526"/>
                    <a:pt x="21044" y="0"/>
                    <a:pt x="204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2"/>
            <p:cNvSpPr/>
            <p:nvPr/>
          </p:nvSpPr>
          <p:spPr>
            <a:xfrm rot="-5905941" flipH="1">
              <a:off x="3876269" y="3751860"/>
              <a:ext cx="986008" cy="503932"/>
            </a:xfrm>
            <a:custGeom>
              <a:avLst/>
              <a:gdLst/>
              <a:ahLst/>
              <a:cxnLst/>
              <a:rect l="l" t="t" r="r" b="b"/>
              <a:pathLst>
                <a:path w="17452" h="5856" extrusionOk="0">
                  <a:moveTo>
                    <a:pt x="10046" y="0"/>
                  </a:moveTo>
                  <a:cubicBezTo>
                    <a:pt x="9354" y="0"/>
                    <a:pt x="8662" y="35"/>
                    <a:pt x="7973" y="114"/>
                  </a:cubicBezTo>
                  <a:cubicBezTo>
                    <a:pt x="6529" y="281"/>
                    <a:pt x="5085" y="658"/>
                    <a:pt x="3809" y="1348"/>
                  </a:cubicBezTo>
                  <a:cubicBezTo>
                    <a:pt x="2930" y="1809"/>
                    <a:pt x="1" y="3441"/>
                    <a:pt x="1047" y="4696"/>
                  </a:cubicBezTo>
                  <a:cubicBezTo>
                    <a:pt x="1818" y="5652"/>
                    <a:pt x="3947" y="5855"/>
                    <a:pt x="5451" y="5855"/>
                  </a:cubicBezTo>
                  <a:cubicBezTo>
                    <a:pt x="5824" y="5855"/>
                    <a:pt x="6158" y="5843"/>
                    <a:pt x="6424" y="5826"/>
                  </a:cubicBezTo>
                  <a:cubicBezTo>
                    <a:pt x="10233" y="5596"/>
                    <a:pt x="13936" y="3859"/>
                    <a:pt x="17033" y="1746"/>
                  </a:cubicBezTo>
                  <a:cubicBezTo>
                    <a:pt x="17451" y="1453"/>
                    <a:pt x="17179" y="867"/>
                    <a:pt x="16740" y="784"/>
                  </a:cubicBezTo>
                  <a:cubicBezTo>
                    <a:pt x="14548" y="367"/>
                    <a:pt x="12295" y="0"/>
                    <a:pt x="10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2"/>
            <p:cNvSpPr/>
            <p:nvPr/>
          </p:nvSpPr>
          <p:spPr>
            <a:xfrm rot="1512764" flipH="1">
              <a:off x="2159296" y="1619014"/>
              <a:ext cx="816841" cy="529831"/>
            </a:xfrm>
            <a:custGeom>
              <a:avLst/>
              <a:gdLst/>
              <a:ahLst/>
              <a:cxnLst/>
              <a:rect l="l" t="t" r="r" b="b"/>
              <a:pathLst>
                <a:path w="14637" h="10784" extrusionOk="0">
                  <a:moveTo>
                    <a:pt x="13889" y="0"/>
                  </a:moveTo>
                  <a:cubicBezTo>
                    <a:pt x="13835" y="0"/>
                    <a:pt x="13780" y="8"/>
                    <a:pt x="13727" y="24"/>
                  </a:cubicBezTo>
                  <a:cubicBezTo>
                    <a:pt x="10923" y="840"/>
                    <a:pt x="8056" y="1781"/>
                    <a:pt x="5608" y="3413"/>
                  </a:cubicBezTo>
                  <a:cubicBezTo>
                    <a:pt x="4395" y="4208"/>
                    <a:pt x="3286" y="5192"/>
                    <a:pt x="2449" y="6384"/>
                  </a:cubicBezTo>
                  <a:cubicBezTo>
                    <a:pt x="1863" y="7200"/>
                    <a:pt x="1" y="9962"/>
                    <a:pt x="1507" y="10632"/>
                  </a:cubicBezTo>
                  <a:cubicBezTo>
                    <a:pt x="1752" y="10738"/>
                    <a:pt x="2038" y="10784"/>
                    <a:pt x="2349" y="10784"/>
                  </a:cubicBezTo>
                  <a:cubicBezTo>
                    <a:pt x="3819" y="10784"/>
                    <a:pt x="5855" y="9758"/>
                    <a:pt x="6822" y="9188"/>
                  </a:cubicBezTo>
                  <a:cubicBezTo>
                    <a:pt x="10107" y="7263"/>
                    <a:pt x="12618" y="4041"/>
                    <a:pt x="14417" y="756"/>
                  </a:cubicBezTo>
                  <a:cubicBezTo>
                    <a:pt x="14636" y="354"/>
                    <a:pt x="14266" y="0"/>
                    <a:pt x="138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2"/>
            <p:cNvSpPr/>
            <p:nvPr/>
          </p:nvSpPr>
          <p:spPr>
            <a:xfrm rot="5631491" flipH="1">
              <a:off x="3712062" y="913726"/>
              <a:ext cx="790262" cy="405088"/>
            </a:xfrm>
            <a:custGeom>
              <a:avLst/>
              <a:gdLst/>
              <a:ahLst/>
              <a:cxnLst/>
              <a:rect l="l" t="t" r="r" b="b"/>
              <a:pathLst>
                <a:path w="19460" h="6504" extrusionOk="0">
                  <a:moveTo>
                    <a:pt x="6823" y="1"/>
                  </a:moveTo>
                  <a:cubicBezTo>
                    <a:pt x="6151" y="1"/>
                    <a:pt x="5478" y="54"/>
                    <a:pt x="4813" y="173"/>
                  </a:cubicBezTo>
                  <a:cubicBezTo>
                    <a:pt x="3704" y="362"/>
                    <a:pt x="0" y="1073"/>
                    <a:pt x="670" y="2810"/>
                  </a:cubicBezTo>
                  <a:cubicBezTo>
                    <a:pt x="1297" y="4421"/>
                    <a:pt x="4582" y="5530"/>
                    <a:pt x="6068" y="5907"/>
                  </a:cubicBezTo>
                  <a:cubicBezTo>
                    <a:pt x="7631" y="6323"/>
                    <a:pt x="9252" y="6503"/>
                    <a:pt x="10884" y="6503"/>
                  </a:cubicBezTo>
                  <a:cubicBezTo>
                    <a:pt x="13600" y="6503"/>
                    <a:pt x="16345" y="6003"/>
                    <a:pt x="18894" y="5258"/>
                  </a:cubicBezTo>
                  <a:cubicBezTo>
                    <a:pt x="19459" y="5090"/>
                    <a:pt x="19355" y="4358"/>
                    <a:pt x="18936" y="4128"/>
                  </a:cubicBezTo>
                  <a:cubicBezTo>
                    <a:pt x="16028" y="2538"/>
                    <a:pt x="12994" y="969"/>
                    <a:pt x="9730" y="299"/>
                  </a:cubicBezTo>
                  <a:cubicBezTo>
                    <a:pt x="8776" y="113"/>
                    <a:pt x="7800" y="1"/>
                    <a:pt x="6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2"/>
            <p:cNvSpPr/>
            <p:nvPr/>
          </p:nvSpPr>
          <p:spPr>
            <a:xfrm rot="5118151" flipH="1">
              <a:off x="5061946" y="920965"/>
              <a:ext cx="1039800" cy="526970"/>
            </a:xfrm>
            <a:custGeom>
              <a:avLst/>
              <a:gdLst/>
              <a:ahLst/>
              <a:cxnLst/>
              <a:rect l="l" t="t" r="r" b="b"/>
              <a:pathLst>
                <a:path w="25591" h="8464" extrusionOk="0">
                  <a:moveTo>
                    <a:pt x="14232" y="0"/>
                  </a:moveTo>
                  <a:cubicBezTo>
                    <a:pt x="13401" y="0"/>
                    <a:pt x="12569" y="37"/>
                    <a:pt x="11739" y="117"/>
                  </a:cubicBezTo>
                  <a:cubicBezTo>
                    <a:pt x="9625" y="326"/>
                    <a:pt x="7533" y="850"/>
                    <a:pt x="5629" y="1812"/>
                  </a:cubicBezTo>
                  <a:cubicBezTo>
                    <a:pt x="4311" y="2482"/>
                    <a:pt x="1" y="4783"/>
                    <a:pt x="1486" y="6666"/>
                  </a:cubicBezTo>
                  <a:cubicBezTo>
                    <a:pt x="2696" y="8165"/>
                    <a:pt x="6196" y="8464"/>
                    <a:pt x="8410" y="8464"/>
                  </a:cubicBezTo>
                  <a:cubicBezTo>
                    <a:pt x="8762" y="8464"/>
                    <a:pt x="9081" y="8456"/>
                    <a:pt x="9353" y="8445"/>
                  </a:cubicBezTo>
                  <a:cubicBezTo>
                    <a:pt x="14919" y="8215"/>
                    <a:pt x="20359" y="5767"/>
                    <a:pt x="24962" y="2754"/>
                  </a:cubicBezTo>
                  <a:cubicBezTo>
                    <a:pt x="25590" y="2335"/>
                    <a:pt x="25193" y="1477"/>
                    <a:pt x="24565" y="1331"/>
                  </a:cubicBezTo>
                  <a:cubicBezTo>
                    <a:pt x="21187" y="638"/>
                    <a:pt x="17713" y="0"/>
                    <a:pt x="142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2"/>
            <p:cNvSpPr/>
            <p:nvPr/>
          </p:nvSpPr>
          <p:spPr>
            <a:xfrm rot="-3826006" flipH="1">
              <a:off x="2006611" y="2012496"/>
              <a:ext cx="477315" cy="1459322"/>
            </a:xfrm>
            <a:custGeom>
              <a:avLst/>
              <a:gdLst/>
              <a:ahLst/>
              <a:cxnLst/>
              <a:rect l="l" t="t" r="r" b="b"/>
              <a:pathLst>
                <a:path w="11087" h="24074" extrusionOk="0">
                  <a:moveTo>
                    <a:pt x="9862" y="1"/>
                  </a:moveTo>
                  <a:cubicBezTo>
                    <a:pt x="9593" y="1"/>
                    <a:pt x="9316" y="112"/>
                    <a:pt x="9140" y="322"/>
                  </a:cubicBezTo>
                  <a:cubicBezTo>
                    <a:pt x="6253" y="3712"/>
                    <a:pt x="3386" y="7290"/>
                    <a:pt x="1608" y="11433"/>
                  </a:cubicBezTo>
                  <a:cubicBezTo>
                    <a:pt x="750" y="13462"/>
                    <a:pt x="164" y="15638"/>
                    <a:pt x="81" y="17856"/>
                  </a:cubicBezTo>
                  <a:cubicBezTo>
                    <a:pt x="40" y="19304"/>
                    <a:pt x="0" y="24074"/>
                    <a:pt x="2169" y="24074"/>
                  </a:cubicBezTo>
                  <a:cubicBezTo>
                    <a:pt x="2257" y="24074"/>
                    <a:pt x="2349" y="24066"/>
                    <a:pt x="2445" y="24050"/>
                  </a:cubicBezTo>
                  <a:cubicBezTo>
                    <a:pt x="4747" y="23652"/>
                    <a:pt x="7090" y="19614"/>
                    <a:pt x="8011" y="17773"/>
                  </a:cubicBezTo>
                  <a:cubicBezTo>
                    <a:pt x="10584" y="12583"/>
                    <a:pt x="11086" y="6369"/>
                    <a:pt x="10626" y="678"/>
                  </a:cubicBezTo>
                  <a:cubicBezTo>
                    <a:pt x="10590" y="216"/>
                    <a:pt x="10235" y="1"/>
                    <a:pt x="9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2"/>
            <p:cNvSpPr/>
            <p:nvPr/>
          </p:nvSpPr>
          <p:spPr>
            <a:xfrm rot="10324244">
              <a:off x="1648281" y="1991314"/>
              <a:ext cx="1109248" cy="733066"/>
            </a:xfrm>
            <a:custGeom>
              <a:avLst/>
              <a:gdLst/>
              <a:ahLst/>
              <a:cxnLst/>
              <a:rect l="l" t="t" r="r" b="b"/>
              <a:pathLst>
                <a:path w="18029" h="17559" extrusionOk="0">
                  <a:moveTo>
                    <a:pt x="2848" y="0"/>
                  </a:moveTo>
                  <a:cubicBezTo>
                    <a:pt x="2627" y="0"/>
                    <a:pt x="2416" y="24"/>
                    <a:pt x="2218" y="76"/>
                  </a:cubicBezTo>
                  <a:cubicBezTo>
                    <a:pt x="1" y="641"/>
                    <a:pt x="1946" y="4889"/>
                    <a:pt x="2553" y="6144"/>
                  </a:cubicBezTo>
                  <a:cubicBezTo>
                    <a:pt x="3453" y="7985"/>
                    <a:pt x="4750" y="9596"/>
                    <a:pt x="6236" y="10977"/>
                  </a:cubicBezTo>
                  <a:cubicBezTo>
                    <a:pt x="9270" y="13781"/>
                    <a:pt x="13015" y="15706"/>
                    <a:pt x="16719" y="17485"/>
                  </a:cubicBezTo>
                  <a:cubicBezTo>
                    <a:pt x="16827" y="17535"/>
                    <a:pt x="16946" y="17558"/>
                    <a:pt x="17066" y="17558"/>
                  </a:cubicBezTo>
                  <a:cubicBezTo>
                    <a:pt x="17545" y="17558"/>
                    <a:pt x="18029" y="17180"/>
                    <a:pt x="17827" y="16627"/>
                  </a:cubicBezTo>
                  <a:cubicBezTo>
                    <a:pt x="16070" y="11668"/>
                    <a:pt x="13329" y="6646"/>
                    <a:pt x="9228" y="3257"/>
                  </a:cubicBezTo>
                  <a:cubicBezTo>
                    <a:pt x="7922" y="2159"/>
                    <a:pt x="4939" y="0"/>
                    <a:pt x="28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2"/>
            <p:cNvSpPr/>
            <p:nvPr/>
          </p:nvSpPr>
          <p:spPr>
            <a:xfrm rot="9324201">
              <a:off x="2139017" y="1512133"/>
              <a:ext cx="521947" cy="1172119"/>
            </a:xfrm>
            <a:custGeom>
              <a:avLst/>
              <a:gdLst/>
              <a:ahLst/>
              <a:cxnLst/>
              <a:rect l="l" t="t" r="r" b="b"/>
              <a:pathLst>
                <a:path w="9312" h="24002" extrusionOk="0">
                  <a:moveTo>
                    <a:pt x="3090" y="0"/>
                  </a:moveTo>
                  <a:cubicBezTo>
                    <a:pt x="1202" y="0"/>
                    <a:pt x="508" y="4194"/>
                    <a:pt x="314" y="5529"/>
                  </a:cubicBezTo>
                  <a:cubicBezTo>
                    <a:pt x="1" y="7642"/>
                    <a:pt x="189" y="9776"/>
                    <a:pt x="670" y="11848"/>
                  </a:cubicBezTo>
                  <a:cubicBezTo>
                    <a:pt x="1633" y="16032"/>
                    <a:pt x="3746" y="19882"/>
                    <a:pt x="5901" y="23565"/>
                  </a:cubicBezTo>
                  <a:cubicBezTo>
                    <a:pt x="6059" y="23839"/>
                    <a:pt x="6377" y="24002"/>
                    <a:pt x="6680" y="24002"/>
                  </a:cubicBezTo>
                  <a:cubicBezTo>
                    <a:pt x="6978" y="24002"/>
                    <a:pt x="7262" y="23844"/>
                    <a:pt x="7366" y="23481"/>
                  </a:cubicBezTo>
                  <a:cubicBezTo>
                    <a:pt x="8747" y="18187"/>
                    <a:pt x="9312" y="12245"/>
                    <a:pt x="7742" y="6930"/>
                  </a:cubicBezTo>
                  <a:cubicBezTo>
                    <a:pt x="7198" y="5047"/>
                    <a:pt x="5671" y="842"/>
                    <a:pt x="3578" y="88"/>
                  </a:cubicBezTo>
                  <a:cubicBezTo>
                    <a:pt x="3407" y="28"/>
                    <a:pt x="3245" y="0"/>
                    <a:pt x="30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2"/>
            <p:cNvSpPr/>
            <p:nvPr/>
          </p:nvSpPr>
          <p:spPr>
            <a:xfrm rot="-1251035">
              <a:off x="5780862" y="857903"/>
              <a:ext cx="638013" cy="1132203"/>
            </a:xfrm>
            <a:custGeom>
              <a:avLst/>
              <a:gdLst/>
              <a:ahLst/>
              <a:cxnLst/>
              <a:rect l="l" t="t" r="r" b="b"/>
              <a:pathLst>
                <a:path w="11087" h="24055" extrusionOk="0">
                  <a:moveTo>
                    <a:pt x="9884" y="1"/>
                  </a:moveTo>
                  <a:cubicBezTo>
                    <a:pt x="9611" y="1"/>
                    <a:pt x="9326" y="112"/>
                    <a:pt x="9141" y="324"/>
                  </a:cubicBezTo>
                  <a:cubicBezTo>
                    <a:pt x="6253" y="3713"/>
                    <a:pt x="3387" y="7291"/>
                    <a:pt x="1629" y="11413"/>
                  </a:cubicBezTo>
                  <a:cubicBezTo>
                    <a:pt x="750" y="13464"/>
                    <a:pt x="164" y="15619"/>
                    <a:pt x="102" y="17858"/>
                  </a:cubicBezTo>
                  <a:cubicBezTo>
                    <a:pt x="41" y="19305"/>
                    <a:pt x="0" y="24054"/>
                    <a:pt x="2168" y="24054"/>
                  </a:cubicBezTo>
                  <a:cubicBezTo>
                    <a:pt x="2257" y="24054"/>
                    <a:pt x="2349" y="24046"/>
                    <a:pt x="2445" y="24030"/>
                  </a:cubicBezTo>
                  <a:cubicBezTo>
                    <a:pt x="4747" y="23653"/>
                    <a:pt x="7090" y="19615"/>
                    <a:pt x="8011" y="17774"/>
                  </a:cubicBezTo>
                  <a:cubicBezTo>
                    <a:pt x="10584" y="12585"/>
                    <a:pt x="11087" y="6371"/>
                    <a:pt x="10647" y="658"/>
                  </a:cubicBezTo>
                  <a:cubicBezTo>
                    <a:pt x="10611" y="210"/>
                    <a:pt x="10259" y="1"/>
                    <a:pt x="98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2"/>
            <p:cNvSpPr/>
            <p:nvPr/>
          </p:nvSpPr>
          <p:spPr>
            <a:xfrm rot="-337139" flipH="1">
              <a:off x="6313072" y="3031977"/>
              <a:ext cx="538992" cy="999332"/>
            </a:xfrm>
            <a:custGeom>
              <a:avLst/>
              <a:gdLst/>
              <a:ahLst/>
              <a:cxnLst/>
              <a:rect l="l" t="t" r="r" b="b"/>
              <a:pathLst>
                <a:path w="8705" h="24275" extrusionOk="0">
                  <a:moveTo>
                    <a:pt x="4054" y="0"/>
                  </a:moveTo>
                  <a:cubicBezTo>
                    <a:pt x="2283" y="0"/>
                    <a:pt x="1068" y="3864"/>
                    <a:pt x="712" y="5102"/>
                  </a:cubicBezTo>
                  <a:cubicBezTo>
                    <a:pt x="126" y="7153"/>
                    <a:pt x="1" y="9287"/>
                    <a:pt x="210" y="11400"/>
                  </a:cubicBezTo>
                  <a:cubicBezTo>
                    <a:pt x="586" y="15689"/>
                    <a:pt x="2135" y="19790"/>
                    <a:pt x="3767" y="23724"/>
                  </a:cubicBezTo>
                  <a:cubicBezTo>
                    <a:pt x="3909" y="24057"/>
                    <a:pt x="4268" y="24275"/>
                    <a:pt x="4604" y="24275"/>
                  </a:cubicBezTo>
                  <a:cubicBezTo>
                    <a:pt x="4861" y="24275"/>
                    <a:pt x="5105" y="24148"/>
                    <a:pt x="5231" y="23850"/>
                  </a:cubicBezTo>
                  <a:cubicBezTo>
                    <a:pt x="7324" y="18807"/>
                    <a:pt x="8705" y="13011"/>
                    <a:pt x="7889" y="7529"/>
                  </a:cubicBezTo>
                  <a:cubicBezTo>
                    <a:pt x="7596" y="5583"/>
                    <a:pt x="6654" y="1210"/>
                    <a:pt x="4687" y="164"/>
                  </a:cubicBezTo>
                  <a:cubicBezTo>
                    <a:pt x="4469" y="52"/>
                    <a:pt x="4258" y="0"/>
                    <a:pt x="40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2"/>
            <p:cNvSpPr/>
            <p:nvPr/>
          </p:nvSpPr>
          <p:spPr>
            <a:xfrm rot="9835188">
              <a:off x="5569123" y="3367592"/>
              <a:ext cx="1200910" cy="1006823"/>
            </a:xfrm>
            <a:custGeom>
              <a:avLst/>
              <a:gdLst/>
              <a:ahLst/>
              <a:cxnLst/>
              <a:rect l="l" t="t" r="r" b="b"/>
              <a:pathLst>
                <a:path w="11977" h="13275" extrusionOk="0">
                  <a:moveTo>
                    <a:pt x="11313" y="0"/>
                  </a:moveTo>
                  <a:cubicBezTo>
                    <a:pt x="11213" y="0"/>
                    <a:pt x="11114" y="23"/>
                    <a:pt x="11027" y="71"/>
                  </a:cubicBezTo>
                  <a:cubicBezTo>
                    <a:pt x="8495" y="1536"/>
                    <a:pt x="5921" y="3105"/>
                    <a:pt x="3913" y="5260"/>
                  </a:cubicBezTo>
                  <a:cubicBezTo>
                    <a:pt x="2908" y="6327"/>
                    <a:pt x="2072" y="7541"/>
                    <a:pt x="1527" y="8901"/>
                  </a:cubicBezTo>
                  <a:cubicBezTo>
                    <a:pt x="1172" y="9822"/>
                    <a:pt x="0" y="12960"/>
                    <a:pt x="1611" y="13253"/>
                  </a:cubicBezTo>
                  <a:cubicBezTo>
                    <a:pt x="1700" y="13268"/>
                    <a:pt x="1792" y="13275"/>
                    <a:pt x="1887" y="13275"/>
                  </a:cubicBezTo>
                  <a:cubicBezTo>
                    <a:pt x="3390" y="13275"/>
                    <a:pt x="5519" y="11483"/>
                    <a:pt x="6445" y="10617"/>
                  </a:cubicBezTo>
                  <a:cubicBezTo>
                    <a:pt x="9186" y="7980"/>
                    <a:pt x="10880" y="4256"/>
                    <a:pt x="11864" y="636"/>
                  </a:cubicBezTo>
                  <a:cubicBezTo>
                    <a:pt x="11976" y="250"/>
                    <a:pt x="11644" y="0"/>
                    <a:pt x="113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2"/>
            <p:cNvSpPr/>
            <p:nvPr/>
          </p:nvSpPr>
          <p:spPr>
            <a:xfrm rot="3676435">
              <a:off x="4491568" y="3589869"/>
              <a:ext cx="1224054" cy="710325"/>
            </a:xfrm>
            <a:custGeom>
              <a:avLst/>
              <a:gdLst/>
              <a:ahLst/>
              <a:cxnLst/>
              <a:rect l="l" t="t" r="r" b="b"/>
              <a:pathLst>
                <a:path w="20297" h="8514" extrusionOk="0">
                  <a:moveTo>
                    <a:pt x="17316" y="0"/>
                  </a:moveTo>
                  <a:cubicBezTo>
                    <a:pt x="14440" y="0"/>
                    <a:pt x="11535" y="164"/>
                    <a:pt x="8767" y="962"/>
                  </a:cubicBezTo>
                  <a:cubicBezTo>
                    <a:pt x="7093" y="1465"/>
                    <a:pt x="5482" y="2197"/>
                    <a:pt x="4080" y="3264"/>
                  </a:cubicBezTo>
                  <a:cubicBezTo>
                    <a:pt x="3139" y="3975"/>
                    <a:pt x="0" y="6486"/>
                    <a:pt x="1486" y="7784"/>
                  </a:cubicBezTo>
                  <a:cubicBezTo>
                    <a:pt x="2111" y="8333"/>
                    <a:pt x="3200" y="8514"/>
                    <a:pt x="4352" y="8514"/>
                  </a:cubicBezTo>
                  <a:cubicBezTo>
                    <a:pt x="5744" y="8514"/>
                    <a:pt x="7228" y="8250"/>
                    <a:pt x="8098" y="8056"/>
                  </a:cubicBezTo>
                  <a:cubicBezTo>
                    <a:pt x="12554" y="7030"/>
                    <a:pt x="16593" y="4227"/>
                    <a:pt x="19857" y="1109"/>
                  </a:cubicBezTo>
                  <a:cubicBezTo>
                    <a:pt x="20296" y="669"/>
                    <a:pt x="19836" y="21"/>
                    <a:pt x="19313" y="21"/>
                  </a:cubicBezTo>
                  <a:cubicBezTo>
                    <a:pt x="18650" y="9"/>
                    <a:pt x="17984" y="0"/>
                    <a:pt x="17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2"/>
            <p:cNvSpPr/>
            <p:nvPr/>
          </p:nvSpPr>
          <p:spPr>
            <a:xfrm rot="3676435">
              <a:off x="4757280" y="3616435"/>
              <a:ext cx="800457" cy="484396"/>
            </a:xfrm>
            <a:custGeom>
              <a:avLst/>
              <a:gdLst/>
              <a:ahLst/>
              <a:cxnLst/>
              <a:rect l="l" t="t" r="r" b="b"/>
              <a:pathLst>
                <a:path w="13273" h="5806" extrusionOk="0">
                  <a:moveTo>
                    <a:pt x="9434" y="0"/>
                  </a:moveTo>
                  <a:cubicBezTo>
                    <a:pt x="9347" y="0"/>
                    <a:pt x="9260" y="44"/>
                    <a:pt x="9210" y="150"/>
                  </a:cubicBezTo>
                  <a:cubicBezTo>
                    <a:pt x="8897" y="777"/>
                    <a:pt x="8583" y="1405"/>
                    <a:pt x="8269" y="2033"/>
                  </a:cubicBezTo>
                  <a:cubicBezTo>
                    <a:pt x="7265" y="2347"/>
                    <a:pt x="6239" y="2702"/>
                    <a:pt x="5256" y="3079"/>
                  </a:cubicBezTo>
                  <a:cubicBezTo>
                    <a:pt x="5402" y="2661"/>
                    <a:pt x="5549" y="2242"/>
                    <a:pt x="5716" y="1824"/>
                  </a:cubicBezTo>
                  <a:cubicBezTo>
                    <a:pt x="5801" y="1627"/>
                    <a:pt x="5620" y="1449"/>
                    <a:pt x="5455" y="1449"/>
                  </a:cubicBezTo>
                  <a:cubicBezTo>
                    <a:pt x="5374" y="1449"/>
                    <a:pt x="5297" y="1491"/>
                    <a:pt x="5256" y="1593"/>
                  </a:cubicBezTo>
                  <a:cubicBezTo>
                    <a:pt x="5026" y="2158"/>
                    <a:pt x="4816" y="2744"/>
                    <a:pt x="4607" y="3330"/>
                  </a:cubicBezTo>
                  <a:cubicBezTo>
                    <a:pt x="3875" y="3602"/>
                    <a:pt x="3163" y="3916"/>
                    <a:pt x="2431" y="4230"/>
                  </a:cubicBezTo>
                  <a:cubicBezTo>
                    <a:pt x="2452" y="4104"/>
                    <a:pt x="2515" y="3979"/>
                    <a:pt x="2557" y="3853"/>
                  </a:cubicBezTo>
                  <a:cubicBezTo>
                    <a:pt x="2661" y="3602"/>
                    <a:pt x="2787" y="3372"/>
                    <a:pt x="2912" y="3142"/>
                  </a:cubicBezTo>
                  <a:cubicBezTo>
                    <a:pt x="3027" y="2941"/>
                    <a:pt x="2847" y="2769"/>
                    <a:pt x="2668" y="2769"/>
                  </a:cubicBezTo>
                  <a:cubicBezTo>
                    <a:pt x="2586" y="2769"/>
                    <a:pt x="2505" y="2805"/>
                    <a:pt x="2452" y="2891"/>
                  </a:cubicBezTo>
                  <a:cubicBezTo>
                    <a:pt x="2264" y="3226"/>
                    <a:pt x="2117" y="3539"/>
                    <a:pt x="1992" y="3895"/>
                  </a:cubicBezTo>
                  <a:cubicBezTo>
                    <a:pt x="1950" y="4062"/>
                    <a:pt x="1845" y="4293"/>
                    <a:pt x="1866" y="4502"/>
                  </a:cubicBezTo>
                  <a:cubicBezTo>
                    <a:pt x="1322" y="4753"/>
                    <a:pt x="778" y="5004"/>
                    <a:pt x="255" y="5276"/>
                  </a:cubicBezTo>
                  <a:cubicBezTo>
                    <a:pt x="0" y="5422"/>
                    <a:pt x="110" y="5806"/>
                    <a:pt x="336" y="5806"/>
                  </a:cubicBezTo>
                  <a:cubicBezTo>
                    <a:pt x="369" y="5806"/>
                    <a:pt x="406" y="5797"/>
                    <a:pt x="443" y="5778"/>
                  </a:cubicBezTo>
                  <a:cubicBezTo>
                    <a:pt x="1029" y="5464"/>
                    <a:pt x="1615" y="5192"/>
                    <a:pt x="2201" y="4920"/>
                  </a:cubicBezTo>
                  <a:cubicBezTo>
                    <a:pt x="2368" y="4983"/>
                    <a:pt x="2557" y="5025"/>
                    <a:pt x="2703" y="5067"/>
                  </a:cubicBezTo>
                  <a:cubicBezTo>
                    <a:pt x="3101" y="5192"/>
                    <a:pt x="3477" y="5318"/>
                    <a:pt x="3875" y="5443"/>
                  </a:cubicBezTo>
                  <a:cubicBezTo>
                    <a:pt x="3904" y="5453"/>
                    <a:pt x="3932" y="5458"/>
                    <a:pt x="3957" y="5458"/>
                  </a:cubicBezTo>
                  <a:cubicBezTo>
                    <a:pt x="4205" y="5458"/>
                    <a:pt x="4264" y="5036"/>
                    <a:pt x="3980" y="4941"/>
                  </a:cubicBezTo>
                  <a:lnTo>
                    <a:pt x="3247" y="4690"/>
                  </a:lnTo>
                  <a:cubicBezTo>
                    <a:pt x="3143" y="4669"/>
                    <a:pt x="3017" y="4648"/>
                    <a:pt x="2891" y="4606"/>
                  </a:cubicBezTo>
                  <a:cubicBezTo>
                    <a:pt x="3456" y="4355"/>
                    <a:pt x="4042" y="4104"/>
                    <a:pt x="4607" y="3874"/>
                  </a:cubicBezTo>
                  <a:cubicBezTo>
                    <a:pt x="4628" y="3895"/>
                    <a:pt x="4628" y="3895"/>
                    <a:pt x="4649" y="3916"/>
                  </a:cubicBezTo>
                  <a:cubicBezTo>
                    <a:pt x="5486" y="4209"/>
                    <a:pt x="6344" y="4502"/>
                    <a:pt x="7181" y="4795"/>
                  </a:cubicBezTo>
                  <a:cubicBezTo>
                    <a:pt x="7217" y="4809"/>
                    <a:pt x="7251" y="4816"/>
                    <a:pt x="7284" y="4816"/>
                  </a:cubicBezTo>
                  <a:cubicBezTo>
                    <a:pt x="7540" y="4816"/>
                    <a:pt x="7689" y="4427"/>
                    <a:pt x="7411" y="4334"/>
                  </a:cubicBezTo>
                  <a:cubicBezTo>
                    <a:pt x="6721" y="4083"/>
                    <a:pt x="6030" y="3853"/>
                    <a:pt x="5340" y="3602"/>
                  </a:cubicBezTo>
                  <a:cubicBezTo>
                    <a:pt x="6407" y="3205"/>
                    <a:pt x="7474" y="2828"/>
                    <a:pt x="8562" y="2493"/>
                  </a:cubicBezTo>
                  <a:cubicBezTo>
                    <a:pt x="9357" y="2723"/>
                    <a:pt x="10131" y="2953"/>
                    <a:pt x="10905" y="3205"/>
                  </a:cubicBezTo>
                  <a:cubicBezTo>
                    <a:pt x="10929" y="3211"/>
                    <a:pt x="10952" y="3214"/>
                    <a:pt x="10973" y="3214"/>
                  </a:cubicBezTo>
                  <a:cubicBezTo>
                    <a:pt x="11233" y="3214"/>
                    <a:pt x="11300" y="2778"/>
                    <a:pt x="11010" y="2681"/>
                  </a:cubicBezTo>
                  <a:lnTo>
                    <a:pt x="9482" y="2221"/>
                  </a:lnTo>
                  <a:cubicBezTo>
                    <a:pt x="10633" y="1907"/>
                    <a:pt x="11805" y="1614"/>
                    <a:pt x="12977" y="1384"/>
                  </a:cubicBezTo>
                  <a:cubicBezTo>
                    <a:pt x="13272" y="1305"/>
                    <a:pt x="13252" y="856"/>
                    <a:pt x="12970" y="856"/>
                  </a:cubicBezTo>
                  <a:cubicBezTo>
                    <a:pt x="12952" y="856"/>
                    <a:pt x="12933" y="857"/>
                    <a:pt x="12914" y="861"/>
                  </a:cubicBezTo>
                  <a:cubicBezTo>
                    <a:pt x="11575" y="1133"/>
                    <a:pt x="10257" y="1468"/>
                    <a:pt x="8959" y="1845"/>
                  </a:cubicBezTo>
                  <a:cubicBezTo>
                    <a:pt x="9189" y="1342"/>
                    <a:pt x="9441" y="861"/>
                    <a:pt x="9671" y="380"/>
                  </a:cubicBezTo>
                  <a:cubicBezTo>
                    <a:pt x="9782" y="172"/>
                    <a:pt x="9607" y="0"/>
                    <a:pt x="9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2"/>
            <p:cNvSpPr/>
            <p:nvPr/>
          </p:nvSpPr>
          <p:spPr>
            <a:xfrm rot="-2607031">
              <a:off x="4765529" y="882136"/>
              <a:ext cx="951128" cy="344877"/>
            </a:xfrm>
            <a:custGeom>
              <a:avLst/>
              <a:gdLst/>
              <a:ahLst/>
              <a:cxnLst/>
              <a:rect l="l" t="t" r="r" b="b"/>
              <a:pathLst>
                <a:path w="13496" h="4227" extrusionOk="0">
                  <a:moveTo>
                    <a:pt x="5867" y="1"/>
                  </a:moveTo>
                  <a:cubicBezTo>
                    <a:pt x="4953" y="1"/>
                    <a:pt x="4035" y="123"/>
                    <a:pt x="3160" y="415"/>
                  </a:cubicBezTo>
                  <a:cubicBezTo>
                    <a:pt x="2427" y="666"/>
                    <a:pt x="0" y="1524"/>
                    <a:pt x="628" y="2612"/>
                  </a:cubicBezTo>
                  <a:cubicBezTo>
                    <a:pt x="1214" y="3637"/>
                    <a:pt x="3536" y="4035"/>
                    <a:pt x="4582" y="4161"/>
                  </a:cubicBezTo>
                  <a:cubicBezTo>
                    <a:pt x="4999" y="4206"/>
                    <a:pt x="5418" y="4227"/>
                    <a:pt x="5839" y="4227"/>
                  </a:cubicBezTo>
                  <a:cubicBezTo>
                    <a:pt x="8351" y="4227"/>
                    <a:pt x="10899" y="3464"/>
                    <a:pt x="13140" y="2424"/>
                  </a:cubicBezTo>
                  <a:cubicBezTo>
                    <a:pt x="13496" y="2257"/>
                    <a:pt x="13370" y="1754"/>
                    <a:pt x="13056" y="1650"/>
                  </a:cubicBezTo>
                  <a:cubicBezTo>
                    <a:pt x="10943" y="876"/>
                    <a:pt x="8746" y="143"/>
                    <a:pt x="6466" y="18"/>
                  </a:cubicBezTo>
                  <a:cubicBezTo>
                    <a:pt x="6267" y="6"/>
                    <a:pt x="6067" y="1"/>
                    <a:pt x="58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2"/>
            <p:cNvSpPr/>
            <p:nvPr/>
          </p:nvSpPr>
          <p:spPr>
            <a:xfrm rot="9835188">
              <a:off x="5250619" y="3659882"/>
              <a:ext cx="1130522" cy="629198"/>
            </a:xfrm>
            <a:custGeom>
              <a:avLst/>
              <a:gdLst/>
              <a:ahLst/>
              <a:cxnLst/>
              <a:rect l="l" t="t" r="r" b="b"/>
              <a:pathLst>
                <a:path w="11275" h="8296" extrusionOk="0">
                  <a:moveTo>
                    <a:pt x="10702" y="1"/>
                  </a:moveTo>
                  <a:cubicBezTo>
                    <a:pt x="10657" y="1"/>
                    <a:pt x="10612" y="7"/>
                    <a:pt x="10567" y="21"/>
                  </a:cubicBezTo>
                  <a:cubicBezTo>
                    <a:pt x="8412" y="649"/>
                    <a:pt x="6215" y="1360"/>
                    <a:pt x="4311" y="2616"/>
                  </a:cubicBezTo>
                  <a:cubicBezTo>
                    <a:pt x="3390" y="3223"/>
                    <a:pt x="2532" y="3997"/>
                    <a:pt x="1884" y="4896"/>
                  </a:cubicBezTo>
                  <a:cubicBezTo>
                    <a:pt x="1444" y="5524"/>
                    <a:pt x="1" y="7658"/>
                    <a:pt x="1172" y="8182"/>
                  </a:cubicBezTo>
                  <a:cubicBezTo>
                    <a:pt x="1357" y="8261"/>
                    <a:pt x="1573" y="8296"/>
                    <a:pt x="1808" y="8296"/>
                  </a:cubicBezTo>
                  <a:cubicBezTo>
                    <a:pt x="2934" y="8296"/>
                    <a:pt x="4508" y="7505"/>
                    <a:pt x="5252" y="7073"/>
                  </a:cubicBezTo>
                  <a:cubicBezTo>
                    <a:pt x="7784" y="5587"/>
                    <a:pt x="9709" y="3118"/>
                    <a:pt x="11111" y="586"/>
                  </a:cubicBezTo>
                  <a:cubicBezTo>
                    <a:pt x="11274" y="278"/>
                    <a:pt x="10997" y="1"/>
                    <a:pt x="107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2"/>
            <p:cNvSpPr/>
            <p:nvPr/>
          </p:nvSpPr>
          <p:spPr>
            <a:xfrm rot="-10171299" flipH="1">
              <a:off x="6437025" y="2874512"/>
              <a:ext cx="964286" cy="680332"/>
            </a:xfrm>
            <a:custGeom>
              <a:avLst/>
              <a:gdLst/>
              <a:ahLst/>
              <a:cxnLst/>
              <a:rect l="l" t="t" r="r" b="b"/>
              <a:pathLst>
                <a:path w="9709" h="9810" extrusionOk="0">
                  <a:moveTo>
                    <a:pt x="9193" y="1"/>
                  </a:moveTo>
                  <a:cubicBezTo>
                    <a:pt x="9126" y="1"/>
                    <a:pt x="9059" y="15"/>
                    <a:pt x="8998" y="45"/>
                  </a:cubicBezTo>
                  <a:cubicBezTo>
                    <a:pt x="6989" y="1071"/>
                    <a:pt x="4939" y="2159"/>
                    <a:pt x="3307" y="3749"/>
                  </a:cubicBezTo>
                  <a:cubicBezTo>
                    <a:pt x="2512" y="4523"/>
                    <a:pt x="1800" y="5423"/>
                    <a:pt x="1340" y="6448"/>
                  </a:cubicBezTo>
                  <a:cubicBezTo>
                    <a:pt x="1026" y="7139"/>
                    <a:pt x="1" y="9503"/>
                    <a:pt x="1215" y="9775"/>
                  </a:cubicBezTo>
                  <a:cubicBezTo>
                    <a:pt x="1313" y="9798"/>
                    <a:pt x="1417" y="9809"/>
                    <a:pt x="1525" y="9809"/>
                  </a:cubicBezTo>
                  <a:cubicBezTo>
                    <a:pt x="2680" y="9809"/>
                    <a:pt x="4316" y="8567"/>
                    <a:pt x="5044" y="7955"/>
                  </a:cubicBezTo>
                  <a:cubicBezTo>
                    <a:pt x="7261" y="6051"/>
                    <a:pt x="8705" y="3247"/>
                    <a:pt x="9626" y="506"/>
                  </a:cubicBezTo>
                  <a:cubicBezTo>
                    <a:pt x="9709" y="207"/>
                    <a:pt x="9450" y="1"/>
                    <a:pt x="91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2"/>
            <p:cNvSpPr/>
            <p:nvPr/>
          </p:nvSpPr>
          <p:spPr>
            <a:xfrm rot="-1512764">
              <a:off x="5829177" y="1358407"/>
              <a:ext cx="1205087" cy="763204"/>
            </a:xfrm>
            <a:custGeom>
              <a:avLst/>
              <a:gdLst/>
              <a:ahLst/>
              <a:cxnLst/>
              <a:rect l="l" t="t" r="r" b="b"/>
              <a:pathLst>
                <a:path w="21594" h="15534" extrusionOk="0">
                  <a:moveTo>
                    <a:pt x="20493" y="0"/>
                  </a:moveTo>
                  <a:cubicBezTo>
                    <a:pt x="20420" y="0"/>
                    <a:pt x="20347" y="10"/>
                    <a:pt x="20275" y="29"/>
                  </a:cubicBezTo>
                  <a:cubicBezTo>
                    <a:pt x="16153" y="1180"/>
                    <a:pt x="11948" y="2477"/>
                    <a:pt x="8307" y="4800"/>
                  </a:cubicBezTo>
                  <a:cubicBezTo>
                    <a:pt x="6508" y="5951"/>
                    <a:pt x="4897" y="7374"/>
                    <a:pt x="3641" y="9110"/>
                  </a:cubicBezTo>
                  <a:cubicBezTo>
                    <a:pt x="2783" y="10282"/>
                    <a:pt x="0" y="14299"/>
                    <a:pt x="2176" y="15283"/>
                  </a:cubicBezTo>
                  <a:cubicBezTo>
                    <a:pt x="2554" y="15458"/>
                    <a:pt x="3002" y="15533"/>
                    <a:pt x="3491" y="15533"/>
                  </a:cubicBezTo>
                  <a:cubicBezTo>
                    <a:pt x="5630" y="15533"/>
                    <a:pt x="8568" y="14095"/>
                    <a:pt x="9981" y="13295"/>
                  </a:cubicBezTo>
                  <a:cubicBezTo>
                    <a:pt x="14814" y="10554"/>
                    <a:pt x="18560" y="5888"/>
                    <a:pt x="21280" y="1117"/>
                  </a:cubicBezTo>
                  <a:cubicBezTo>
                    <a:pt x="21594" y="526"/>
                    <a:pt x="21044" y="0"/>
                    <a:pt x="204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2"/>
            <p:cNvSpPr/>
            <p:nvPr/>
          </p:nvSpPr>
          <p:spPr>
            <a:xfrm rot="3676435">
              <a:off x="4258791" y="3759536"/>
              <a:ext cx="1052481" cy="488568"/>
            </a:xfrm>
            <a:custGeom>
              <a:avLst/>
              <a:gdLst/>
              <a:ahLst/>
              <a:cxnLst/>
              <a:rect l="l" t="t" r="r" b="b"/>
              <a:pathLst>
                <a:path w="17452" h="5856" extrusionOk="0">
                  <a:moveTo>
                    <a:pt x="10046" y="0"/>
                  </a:moveTo>
                  <a:cubicBezTo>
                    <a:pt x="9354" y="0"/>
                    <a:pt x="8662" y="35"/>
                    <a:pt x="7973" y="114"/>
                  </a:cubicBezTo>
                  <a:cubicBezTo>
                    <a:pt x="6529" y="281"/>
                    <a:pt x="5085" y="658"/>
                    <a:pt x="3809" y="1348"/>
                  </a:cubicBezTo>
                  <a:cubicBezTo>
                    <a:pt x="2930" y="1809"/>
                    <a:pt x="1" y="3441"/>
                    <a:pt x="1047" y="4696"/>
                  </a:cubicBezTo>
                  <a:cubicBezTo>
                    <a:pt x="1818" y="5652"/>
                    <a:pt x="3947" y="5855"/>
                    <a:pt x="5451" y="5855"/>
                  </a:cubicBezTo>
                  <a:cubicBezTo>
                    <a:pt x="5824" y="5855"/>
                    <a:pt x="6158" y="5843"/>
                    <a:pt x="6424" y="5826"/>
                  </a:cubicBezTo>
                  <a:cubicBezTo>
                    <a:pt x="10233" y="5596"/>
                    <a:pt x="13936" y="3859"/>
                    <a:pt x="17033" y="1746"/>
                  </a:cubicBezTo>
                  <a:cubicBezTo>
                    <a:pt x="17451" y="1453"/>
                    <a:pt x="17179" y="867"/>
                    <a:pt x="16740" y="784"/>
                  </a:cubicBezTo>
                  <a:cubicBezTo>
                    <a:pt x="14548" y="367"/>
                    <a:pt x="12295" y="0"/>
                    <a:pt x="10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2"/>
            <p:cNvSpPr/>
            <p:nvPr/>
          </p:nvSpPr>
          <p:spPr>
            <a:xfrm rot="-1512764">
              <a:off x="6313487" y="1592691"/>
              <a:ext cx="816841" cy="529831"/>
            </a:xfrm>
            <a:custGeom>
              <a:avLst/>
              <a:gdLst/>
              <a:ahLst/>
              <a:cxnLst/>
              <a:rect l="l" t="t" r="r" b="b"/>
              <a:pathLst>
                <a:path w="14637" h="10784" extrusionOk="0">
                  <a:moveTo>
                    <a:pt x="13889" y="0"/>
                  </a:moveTo>
                  <a:cubicBezTo>
                    <a:pt x="13835" y="0"/>
                    <a:pt x="13780" y="8"/>
                    <a:pt x="13727" y="24"/>
                  </a:cubicBezTo>
                  <a:cubicBezTo>
                    <a:pt x="10923" y="840"/>
                    <a:pt x="8056" y="1781"/>
                    <a:pt x="5608" y="3413"/>
                  </a:cubicBezTo>
                  <a:cubicBezTo>
                    <a:pt x="4395" y="4208"/>
                    <a:pt x="3286" y="5192"/>
                    <a:pt x="2449" y="6384"/>
                  </a:cubicBezTo>
                  <a:cubicBezTo>
                    <a:pt x="1863" y="7200"/>
                    <a:pt x="1" y="9962"/>
                    <a:pt x="1507" y="10632"/>
                  </a:cubicBezTo>
                  <a:cubicBezTo>
                    <a:pt x="1752" y="10738"/>
                    <a:pt x="2038" y="10784"/>
                    <a:pt x="2349" y="10784"/>
                  </a:cubicBezTo>
                  <a:cubicBezTo>
                    <a:pt x="3819" y="10784"/>
                    <a:pt x="5855" y="9758"/>
                    <a:pt x="6822" y="9188"/>
                  </a:cubicBezTo>
                  <a:cubicBezTo>
                    <a:pt x="10107" y="7263"/>
                    <a:pt x="12618" y="4041"/>
                    <a:pt x="14417" y="756"/>
                  </a:cubicBezTo>
                  <a:cubicBezTo>
                    <a:pt x="14636" y="354"/>
                    <a:pt x="14266" y="0"/>
                    <a:pt x="138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2"/>
            <p:cNvSpPr/>
            <p:nvPr/>
          </p:nvSpPr>
          <p:spPr>
            <a:xfrm rot="-2813657">
              <a:off x="3342291" y="1068459"/>
              <a:ext cx="785155" cy="310828"/>
            </a:xfrm>
            <a:custGeom>
              <a:avLst/>
              <a:gdLst/>
              <a:ahLst/>
              <a:cxnLst/>
              <a:rect l="l" t="t" r="r" b="b"/>
              <a:pathLst>
                <a:path w="16552" h="5430" extrusionOk="0">
                  <a:moveTo>
                    <a:pt x="5970" y="0"/>
                  </a:moveTo>
                  <a:cubicBezTo>
                    <a:pt x="5332" y="0"/>
                    <a:pt x="4694" y="54"/>
                    <a:pt x="4060" y="179"/>
                  </a:cubicBezTo>
                  <a:cubicBezTo>
                    <a:pt x="3139" y="368"/>
                    <a:pt x="1" y="1037"/>
                    <a:pt x="608" y="2481"/>
                  </a:cubicBezTo>
                  <a:cubicBezTo>
                    <a:pt x="1173" y="3841"/>
                    <a:pt x="3976" y="4720"/>
                    <a:pt x="5232" y="5013"/>
                  </a:cubicBezTo>
                  <a:cubicBezTo>
                    <a:pt x="6425" y="5302"/>
                    <a:pt x="7657" y="5430"/>
                    <a:pt x="8897" y="5430"/>
                  </a:cubicBezTo>
                  <a:cubicBezTo>
                    <a:pt x="11331" y="5430"/>
                    <a:pt x="13797" y="4938"/>
                    <a:pt x="16070" y="4217"/>
                  </a:cubicBezTo>
                  <a:cubicBezTo>
                    <a:pt x="16551" y="4071"/>
                    <a:pt x="16447" y="3443"/>
                    <a:pt x="16070" y="3255"/>
                  </a:cubicBezTo>
                  <a:cubicBezTo>
                    <a:pt x="13580" y="1958"/>
                    <a:pt x="11007" y="702"/>
                    <a:pt x="8224" y="200"/>
                  </a:cubicBezTo>
                  <a:cubicBezTo>
                    <a:pt x="7477" y="76"/>
                    <a:pt x="6723" y="0"/>
                    <a:pt x="59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2"/>
            <p:cNvSpPr/>
            <p:nvPr/>
          </p:nvSpPr>
          <p:spPr>
            <a:xfrm rot="-2813657">
              <a:off x="3172833" y="1266131"/>
              <a:ext cx="528101" cy="188615"/>
            </a:xfrm>
            <a:custGeom>
              <a:avLst/>
              <a:gdLst/>
              <a:ahLst/>
              <a:cxnLst/>
              <a:rect l="l" t="t" r="r" b="b"/>
              <a:pathLst>
                <a:path w="11133" h="3295" extrusionOk="0">
                  <a:moveTo>
                    <a:pt x="2819" y="1"/>
                  </a:moveTo>
                  <a:cubicBezTo>
                    <a:pt x="2780" y="1"/>
                    <a:pt x="2740" y="12"/>
                    <a:pt x="2700" y="37"/>
                  </a:cubicBezTo>
                  <a:cubicBezTo>
                    <a:pt x="2470" y="204"/>
                    <a:pt x="2240" y="393"/>
                    <a:pt x="2030" y="602"/>
                  </a:cubicBezTo>
                  <a:cubicBezTo>
                    <a:pt x="1926" y="707"/>
                    <a:pt x="1779" y="832"/>
                    <a:pt x="1717" y="979"/>
                  </a:cubicBezTo>
                  <a:cubicBezTo>
                    <a:pt x="1410" y="979"/>
                    <a:pt x="1093" y="969"/>
                    <a:pt x="774" y="969"/>
                  </a:cubicBezTo>
                  <a:cubicBezTo>
                    <a:pt x="615" y="969"/>
                    <a:pt x="454" y="972"/>
                    <a:pt x="294" y="979"/>
                  </a:cubicBezTo>
                  <a:cubicBezTo>
                    <a:pt x="43" y="979"/>
                    <a:pt x="1" y="1376"/>
                    <a:pt x="273" y="1376"/>
                  </a:cubicBezTo>
                  <a:cubicBezTo>
                    <a:pt x="775" y="1376"/>
                    <a:pt x="1298" y="1376"/>
                    <a:pt x="1821" y="1397"/>
                  </a:cubicBezTo>
                  <a:cubicBezTo>
                    <a:pt x="1905" y="1502"/>
                    <a:pt x="2030" y="1606"/>
                    <a:pt x="2114" y="1690"/>
                  </a:cubicBezTo>
                  <a:lnTo>
                    <a:pt x="2825" y="2360"/>
                  </a:lnTo>
                  <a:cubicBezTo>
                    <a:pt x="2865" y="2399"/>
                    <a:pt x="2906" y="2415"/>
                    <a:pt x="2946" y="2415"/>
                  </a:cubicBezTo>
                  <a:cubicBezTo>
                    <a:pt x="3099" y="2415"/>
                    <a:pt x="3226" y="2174"/>
                    <a:pt x="3077" y="2025"/>
                  </a:cubicBezTo>
                  <a:lnTo>
                    <a:pt x="2637" y="1606"/>
                  </a:lnTo>
                  <a:cubicBezTo>
                    <a:pt x="2574" y="1544"/>
                    <a:pt x="2491" y="1481"/>
                    <a:pt x="2428" y="1418"/>
                  </a:cubicBezTo>
                  <a:lnTo>
                    <a:pt x="2428" y="1418"/>
                  </a:lnTo>
                  <a:cubicBezTo>
                    <a:pt x="2909" y="1439"/>
                    <a:pt x="3411" y="1460"/>
                    <a:pt x="3893" y="1502"/>
                  </a:cubicBezTo>
                  <a:cubicBezTo>
                    <a:pt x="3914" y="1523"/>
                    <a:pt x="3914" y="1523"/>
                    <a:pt x="3914" y="1544"/>
                  </a:cubicBezTo>
                  <a:cubicBezTo>
                    <a:pt x="4416" y="2046"/>
                    <a:pt x="4918" y="2569"/>
                    <a:pt x="5420" y="3071"/>
                  </a:cubicBezTo>
                  <a:cubicBezTo>
                    <a:pt x="5462" y="3118"/>
                    <a:pt x="5514" y="3138"/>
                    <a:pt x="5566" y="3138"/>
                  </a:cubicBezTo>
                  <a:cubicBezTo>
                    <a:pt x="5722" y="3138"/>
                    <a:pt x="5875" y="2961"/>
                    <a:pt x="5734" y="2820"/>
                  </a:cubicBezTo>
                  <a:lnTo>
                    <a:pt x="4520" y="1565"/>
                  </a:lnTo>
                  <a:lnTo>
                    <a:pt x="4520" y="1565"/>
                  </a:lnTo>
                  <a:cubicBezTo>
                    <a:pt x="5420" y="1648"/>
                    <a:pt x="6320" y="1774"/>
                    <a:pt x="7219" y="1920"/>
                  </a:cubicBezTo>
                  <a:cubicBezTo>
                    <a:pt x="7680" y="2360"/>
                    <a:pt x="8161" y="2799"/>
                    <a:pt x="8621" y="3238"/>
                  </a:cubicBezTo>
                  <a:cubicBezTo>
                    <a:pt x="8665" y="3277"/>
                    <a:pt x="8710" y="3294"/>
                    <a:pt x="8753" y="3294"/>
                  </a:cubicBezTo>
                  <a:cubicBezTo>
                    <a:pt x="8916" y="3294"/>
                    <a:pt x="9043" y="3053"/>
                    <a:pt x="8893" y="2904"/>
                  </a:cubicBezTo>
                  <a:cubicBezTo>
                    <a:pt x="8579" y="2632"/>
                    <a:pt x="8266" y="2339"/>
                    <a:pt x="7952" y="2046"/>
                  </a:cubicBezTo>
                  <a:lnTo>
                    <a:pt x="7952" y="2046"/>
                  </a:lnTo>
                  <a:cubicBezTo>
                    <a:pt x="8893" y="2234"/>
                    <a:pt x="9835" y="2422"/>
                    <a:pt x="10756" y="2673"/>
                  </a:cubicBezTo>
                  <a:cubicBezTo>
                    <a:pt x="10775" y="2678"/>
                    <a:pt x="10793" y="2680"/>
                    <a:pt x="10811" y="2680"/>
                  </a:cubicBezTo>
                  <a:cubicBezTo>
                    <a:pt x="11027" y="2680"/>
                    <a:pt x="11132" y="2353"/>
                    <a:pt x="10881" y="2276"/>
                  </a:cubicBezTo>
                  <a:cubicBezTo>
                    <a:pt x="9835" y="2004"/>
                    <a:pt x="8789" y="1774"/>
                    <a:pt x="7722" y="1585"/>
                  </a:cubicBezTo>
                  <a:cubicBezTo>
                    <a:pt x="8077" y="1334"/>
                    <a:pt x="8412" y="1062"/>
                    <a:pt x="8747" y="790"/>
                  </a:cubicBezTo>
                  <a:cubicBezTo>
                    <a:pt x="8933" y="672"/>
                    <a:pt x="8805" y="431"/>
                    <a:pt x="8627" y="431"/>
                  </a:cubicBezTo>
                  <a:cubicBezTo>
                    <a:pt x="8585" y="431"/>
                    <a:pt x="8540" y="444"/>
                    <a:pt x="8496" y="476"/>
                  </a:cubicBezTo>
                  <a:cubicBezTo>
                    <a:pt x="8056" y="811"/>
                    <a:pt x="7617" y="1146"/>
                    <a:pt x="7157" y="1481"/>
                  </a:cubicBezTo>
                  <a:cubicBezTo>
                    <a:pt x="6320" y="1355"/>
                    <a:pt x="5483" y="1251"/>
                    <a:pt x="4646" y="1167"/>
                  </a:cubicBezTo>
                  <a:cubicBezTo>
                    <a:pt x="4897" y="916"/>
                    <a:pt x="5148" y="665"/>
                    <a:pt x="5420" y="435"/>
                  </a:cubicBezTo>
                  <a:cubicBezTo>
                    <a:pt x="5589" y="299"/>
                    <a:pt x="5457" y="54"/>
                    <a:pt x="5290" y="54"/>
                  </a:cubicBezTo>
                  <a:cubicBezTo>
                    <a:pt x="5250" y="54"/>
                    <a:pt x="5209" y="68"/>
                    <a:pt x="5169" y="100"/>
                  </a:cubicBezTo>
                  <a:cubicBezTo>
                    <a:pt x="4792" y="435"/>
                    <a:pt x="4458" y="769"/>
                    <a:pt x="4102" y="1104"/>
                  </a:cubicBezTo>
                  <a:cubicBezTo>
                    <a:pt x="3474" y="1062"/>
                    <a:pt x="2846" y="1020"/>
                    <a:pt x="2219" y="1000"/>
                  </a:cubicBezTo>
                  <a:cubicBezTo>
                    <a:pt x="2281" y="916"/>
                    <a:pt x="2386" y="832"/>
                    <a:pt x="2449" y="769"/>
                  </a:cubicBezTo>
                  <a:cubicBezTo>
                    <a:pt x="2616" y="623"/>
                    <a:pt x="2784" y="497"/>
                    <a:pt x="2951" y="372"/>
                  </a:cubicBezTo>
                  <a:cubicBezTo>
                    <a:pt x="3141" y="251"/>
                    <a:pt x="3003" y="1"/>
                    <a:pt x="28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2"/>
            <p:cNvSpPr/>
            <p:nvPr/>
          </p:nvSpPr>
          <p:spPr>
            <a:xfrm rot="-1202921">
              <a:off x="3062528" y="1270421"/>
              <a:ext cx="1480660" cy="395196"/>
            </a:xfrm>
            <a:custGeom>
              <a:avLst/>
              <a:gdLst/>
              <a:ahLst/>
              <a:cxnLst/>
              <a:rect l="l" t="t" r="r" b="b"/>
              <a:pathLst>
                <a:path w="25591" h="8464" extrusionOk="0">
                  <a:moveTo>
                    <a:pt x="14232" y="0"/>
                  </a:moveTo>
                  <a:cubicBezTo>
                    <a:pt x="13401" y="0"/>
                    <a:pt x="12569" y="37"/>
                    <a:pt x="11739" y="117"/>
                  </a:cubicBezTo>
                  <a:cubicBezTo>
                    <a:pt x="9625" y="326"/>
                    <a:pt x="7533" y="850"/>
                    <a:pt x="5629" y="1812"/>
                  </a:cubicBezTo>
                  <a:cubicBezTo>
                    <a:pt x="4311" y="2482"/>
                    <a:pt x="1" y="4783"/>
                    <a:pt x="1486" y="6666"/>
                  </a:cubicBezTo>
                  <a:cubicBezTo>
                    <a:pt x="2696" y="8165"/>
                    <a:pt x="6196" y="8464"/>
                    <a:pt x="8410" y="8464"/>
                  </a:cubicBezTo>
                  <a:cubicBezTo>
                    <a:pt x="8762" y="8464"/>
                    <a:pt x="9081" y="8456"/>
                    <a:pt x="9353" y="8445"/>
                  </a:cubicBezTo>
                  <a:cubicBezTo>
                    <a:pt x="14919" y="8215"/>
                    <a:pt x="20359" y="5767"/>
                    <a:pt x="24962" y="2754"/>
                  </a:cubicBezTo>
                  <a:cubicBezTo>
                    <a:pt x="25590" y="2335"/>
                    <a:pt x="25193" y="1477"/>
                    <a:pt x="24565" y="1331"/>
                  </a:cubicBezTo>
                  <a:cubicBezTo>
                    <a:pt x="21187" y="638"/>
                    <a:pt x="17713" y="0"/>
                    <a:pt x="142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2"/>
            <p:cNvSpPr/>
            <p:nvPr/>
          </p:nvSpPr>
          <p:spPr>
            <a:xfrm rot="4113806">
              <a:off x="6887163" y="2086364"/>
              <a:ext cx="468012" cy="1473428"/>
            </a:xfrm>
            <a:custGeom>
              <a:avLst/>
              <a:gdLst/>
              <a:ahLst/>
              <a:cxnLst/>
              <a:rect l="l" t="t" r="r" b="b"/>
              <a:pathLst>
                <a:path w="11087" h="24074" extrusionOk="0">
                  <a:moveTo>
                    <a:pt x="9862" y="1"/>
                  </a:moveTo>
                  <a:cubicBezTo>
                    <a:pt x="9593" y="1"/>
                    <a:pt x="9316" y="112"/>
                    <a:pt x="9140" y="322"/>
                  </a:cubicBezTo>
                  <a:cubicBezTo>
                    <a:pt x="6253" y="3712"/>
                    <a:pt x="3386" y="7290"/>
                    <a:pt x="1608" y="11433"/>
                  </a:cubicBezTo>
                  <a:cubicBezTo>
                    <a:pt x="750" y="13462"/>
                    <a:pt x="164" y="15638"/>
                    <a:pt x="81" y="17856"/>
                  </a:cubicBezTo>
                  <a:cubicBezTo>
                    <a:pt x="40" y="19304"/>
                    <a:pt x="0" y="24074"/>
                    <a:pt x="2169" y="24074"/>
                  </a:cubicBezTo>
                  <a:cubicBezTo>
                    <a:pt x="2257" y="24074"/>
                    <a:pt x="2349" y="24066"/>
                    <a:pt x="2445" y="24050"/>
                  </a:cubicBezTo>
                  <a:cubicBezTo>
                    <a:pt x="4747" y="23652"/>
                    <a:pt x="7090" y="19614"/>
                    <a:pt x="8011" y="17773"/>
                  </a:cubicBezTo>
                  <a:cubicBezTo>
                    <a:pt x="10584" y="12583"/>
                    <a:pt x="11086" y="6369"/>
                    <a:pt x="10626" y="678"/>
                  </a:cubicBezTo>
                  <a:cubicBezTo>
                    <a:pt x="10590" y="216"/>
                    <a:pt x="10235" y="1"/>
                    <a:pt x="9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2"/>
            <p:cNvSpPr/>
            <p:nvPr/>
          </p:nvSpPr>
          <p:spPr>
            <a:xfrm rot="-9683152" flipH="1">
              <a:off x="6475943" y="2078377"/>
              <a:ext cx="1052844" cy="808077"/>
            </a:xfrm>
            <a:custGeom>
              <a:avLst/>
              <a:gdLst/>
              <a:ahLst/>
              <a:cxnLst/>
              <a:rect l="l" t="t" r="r" b="b"/>
              <a:pathLst>
                <a:path w="18029" h="17559" extrusionOk="0">
                  <a:moveTo>
                    <a:pt x="2848" y="0"/>
                  </a:moveTo>
                  <a:cubicBezTo>
                    <a:pt x="2627" y="0"/>
                    <a:pt x="2416" y="24"/>
                    <a:pt x="2218" y="76"/>
                  </a:cubicBezTo>
                  <a:cubicBezTo>
                    <a:pt x="1" y="641"/>
                    <a:pt x="1946" y="4889"/>
                    <a:pt x="2553" y="6144"/>
                  </a:cubicBezTo>
                  <a:cubicBezTo>
                    <a:pt x="3453" y="7985"/>
                    <a:pt x="4750" y="9596"/>
                    <a:pt x="6236" y="10977"/>
                  </a:cubicBezTo>
                  <a:cubicBezTo>
                    <a:pt x="9270" y="13781"/>
                    <a:pt x="13015" y="15706"/>
                    <a:pt x="16719" y="17485"/>
                  </a:cubicBezTo>
                  <a:cubicBezTo>
                    <a:pt x="16827" y="17535"/>
                    <a:pt x="16946" y="17558"/>
                    <a:pt x="17066" y="17558"/>
                  </a:cubicBezTo>
                  <a:cubicBezTo>
                    <a:pt x="17545" y="17558"/>
                    <a:pt x="18029" y="17180"/>
                    <a:pt x="17827" y="16627"/>
                  </a:cubicBezTo>
                  <a:cubicBezTo>
                    <a:pt x="16070" y="11668"/>
                    <a:pt x="13329" y="6646"/>
                    <a:pt x="9228" y="3257"/>
                  </a:cubicBezTo>
                  <a:cubicBezTo>
                    <a:pt x="7922" y="2159"/>
                    <a:pt x="4939" y="0"/>
                    <a:pt x="28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2"/>
            <p:cNvSpPr/>
            <p:nvPr/>
          </p:nvSpPr>
          <p:spPr>
            <a:xfrm rot="-9324201" flipH="1">
              <a:off x="6741374" y="1467092"/>
              <a:ext cx="521947" cy="1172119"/>
            </a:xfrm>
            <a:custGeom>
              <a:avLst/>
              <a:gdLst/>
              <a:ahLst/>
              <a:cxnLst/>
              <a:rect l="l" t="t" r="r" b="b"/>
              <a:pathLst>
                <a:path w="9312" h="24002" extrusionOk="0">
                  <a:moveTo>
                    <a:pt x="3090" y="0"/>
                  </a:moveTo>
                  <a:cubicBezTo>
                    <a:pt x="1202" y="0"/>
                    <a:pt x="508" y="4194"/>
                    <a:pt x="314" y="5529"/>
                  </a:cubicBezTo>
                  <a:cubicBezTo>
                    <a:pt x="1" y="7642"/>
                    <a:pt x="189" y="9776"/>
                    <a:pt x="670" y="11848"/>
                  </a:cubicBezTo>
                  <a:cubicBezTo>
                    <a:pt x="1633" y="16032"/>
                    <a:pt x="3746" y="19882"/>
                    <a:pt x="5901" y="23565"/>
                  </a:cubicBezTo>
                  <a:cubicBezTo>
                    <a:pt x="6059" y="23839"/>
                    <a:pt x="6377" y="24002"/>
                    <a:pt x="6680" y="24002"/>
                  </a:cubicBezTo>
                  <a:cubicBezTo>
                    <a:pt x="6978" y="24002"/>
                    <a:pt x="7262" y="23844"/>
                    <a:pt x="7366" y="23481"/>
                  </a:cubicBezTo>
                  <a:cubicBezTo>
                    <a:pt x="8747" y="18187"/>
                    <a:pt x="9312" y="12245"/>
                    <a:pt x="7742" y="6930"/>
                  </a:cubicBezTo>
                  <a:cubicBezTo>
                    <a:pt x="7198" y="5047"/>
                    <a:pt x="5671" y="842"/>
                    <a:pt x="3578" y="88"/>
                  </a:cubicBezTo>
                  <a:cubicBezTo>
                    <a:pt x="3407" y="28"/>
                    <a:pt x="3245" y="0"/>
                    <a:pt x="30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2"/>
            <p:cNvSpPr/>
            <p:nvPr/>
          </p:nvSpPr>
          <p:spPr>
            <a:xfrm>
              <a:off x="4820921" y="1219599"/>
              <a:ext cx="7852" cy="8557"/>
            </a:xfrm>
            <a:custGeom>
              <a:avLst/>
              <a:gdLst/>
              <a:ahLst/>
              <a:cxnLst/>
              <a:rect l="l" t="t" r="r" b="b"/>
              <a:pathLst>
                <a:path w="126" h="211" extrusionOk="0">
                  <a:moveTo>
                    <a:pt x="0" y="1"/>
                  </a:moveTo>
                  <a:lnTo>
                    <a:pt x="0" y="210"/>
                  </a:lnTo>
                  <a:lnTo>
                    <a:pt x="126" y="210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2"/>
            <p:cNvSpPr/>
            <p:nvPr/>
          </p:nvSpPr>
          <p:spPr>
            <a:xfrm>
              <a:off x="2267759" y="1092347"/>
              <a:ext cx="4666800" cy="3037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6" name="Google Shape;276;p22"/>
          <p:cNvSpPr txBox="1">
            <a:spLocks noGrp="1"/>
          </p:cNvSpPr>
          <p:nvPr>
            <p:ph type="title"/>
          </p:nvPr>
        </p:nvSpPr>
        <p:spPr>
          <a:xfrm>
            <a:off x="2479775" y="664922"/>
            <a:ext cx="4294800" cy="14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22"/>
          <p:cNvSpPr txBox="1">
            <a:spLocks noGrp="1"/>
          </p:cNvSpPr>
          <p:nvPr>
            <p:ph type="subTitle" idx="1"/>
          </p:nvPr>
        </p:nvSpPr>
        <p:spPr>
          <a:xfrm>
            <a:off x="2909825" y="1940231"/>
            <a:ext cx="3434700" cy="142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22"/>
          <p:cNvSpPr txBox="1"/>
          <p:nvPr/>
        </p:nvSpPr>
        <p:spPr>
          <a:xfrm>
            <a:off x="2649075" y="3732475"/>
            <a:ext cx="3973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CREDITS: This presentation template was created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Archivo"/>
                <a:ea typeface="Archivo"/>
                <a:cs typeface="Archivo"/>
                <a:sym typeface="Archiv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, including icons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Archivo"/>
                <a:ea typeface="Archivo"/>
                <a:cs typeface="Archivo"/>
                <a:sym typeface="Archiv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, and infographics &amp; images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Archivo"/>
                <a:ea typeface="Archivo"/>
                <a:cs typeface="Archivo"/>
                <a:sym typeface="Archiv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23"/>
          <p:cNvPicPr preferRelativeResize="0"/>
          <p:nvPr/>
        </p:nvPicPr>
        <p:blipFill rotWithShape="1">
          <a:blip r:embed="rId2">
            <a:alphaModFix/>
          </a:blip>
          <a:srcRect t="4995" b="5004"/>
          <a:stretch/>
        </p:blipFill>
        <p:spPr>
          <a:xfrm>
            <a:off x="-11375" y="227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3"/>
          <p:cNvSpPr/>
          <p:nvPr/>
        </p:nvSpPr>
        <p:spPr>
          <a:xfrm>
            <a:off x="296975" y="281925"/>
            <a:ext cx="8550300" cy="4579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2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24"/>
          <p:cNvPicPr preferRelativeResize="0"/>
          <p:nvPr/>
        </p:nvPicPr>
        <p:blipFill rotWithShape="1">
          <a:blip r:embed="rId2">
            <a:alphaModFix/>
          </a:blip>
          <a:srcRect t="4995" b="5004"/>
          <a:stretch/>
        </p:blipFill>
        <p:spPr>
          <a:xfrm>
            <a:off x="-11375" y="227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25"/>
          <p:cNvPicPr preferRelativeResize="0"/>
          <p:nvPr/>
        </p:nvPicPr>
        <p:blipFill rotWithShape="1">
          <a:blip r:embed="rId2">
            <a:alphaModFix/>
          </a:blip>
          <a:srcRect t="4995" b="5004"/>
          <a:stretch/>
        </p:blipFill>
        <p:spPr>
          <a:xfrm>
            <a:off x="-11375" y="2275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6" name="Google Shape;286;p25"/>
          <p:cNvGrpSpPr/>
          <p:nvPr/>
        </p:nvGrpSpPr>
        <p:grpSpPr>
          <a:xfrm>
            <a:off x="135898" y="30334"/>
            <a:ext cx="9087016" cy="5143375"/>
            <a:chOff x="1425500" y="540000"/>
            <a:chExt cx="6507925" cy="4022032"/>
          </a:xfrm>
        </p:grpSpPr>
        <p:sp>
          <p:nvSpPr>
            <p:cNvPr id="287" name="Google Shape;287;p25"/>
            <p:cNvSpPr/>
            <p:nvPr/>
          </p:nvSpPr>
          <p:spPr>
            <a:xfrm rot="918105" flipH="1">
              <a:off x="2826589" y="825192"/>
              <a:ext cx="660215" cy="1070443"/>
            </a:xfrm>
            <a:custGeom>
              <a:avLst/>
              <a:gdLst/>
              <a:ahLst/>
              <a:cxnLst/>
              <a:rect l="l" t="t" r="r" b="b"/>
              <a:pathLst>
                <a:path w="11087" h="24055" extrusionOk="0">
                  <a:moveTo>
                    <a:pt x="9884" y="1"/>
                  </a:moveTo>
                  <a:cubicBezTo>
                    <a:pt x="9611" y="1"/>
                    <a:pt x="9326" y="112"/>
                    <a:pt x="9141" y="324"/>
                  </a:cubicBezTo>
                  <a:cubicBezTo>
                    <a:pt x="6253" y="3713"/>
                    <a:pt x="3387" y="7291"/>
                    <a:pt x="1629" y="11413"/>
                  </a:cubicBezTo>
                  <a:cubicBezTo>
                    <a:pt x="750" y="13464"/>
                    <a:pt x="164" y="15619"/>
                    <a:pt x="102" y="17858"/>
                  </a:cubicBezTo>
                  <a:cubicBezTo>
                    <a:pt x="41" y="19305"/>
                    <a:pt x="0" y="24054"/>
                    <a:pt x="2168" y="24054"/>
                  </a:cubicBezTo>
                  <a:cubicBezTo>
                    <a:pt x="2257" y="24054"/>
                    <a:pt x="2349" y="24046"/>
                    <a:pt x="2445" y="24030"/>
                  </a:cubicBezTo>
                  <a:cubicBezTo>
                    <a:pt x="4747" y="23653"/>
                    <a:pt x="7090" y="19615"/>
                    <a:pt x="8011" y="17774"/>
                  </a:cubicBezTo>
                  <a:cubicBezTo>
                    <a:pt x="10584" y="12585"/>
                    <a:pt x="11087" y="6371"/>
                    <a:pt x="10647" y="658"/>
                  </a:cubicBezTo>
                  <a:cubicBezTo>
                    <a:pt x="10611" y="210"/>
                    <a:pt x="10259" y="1"/>
                    <a:pt x="98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5"/>
            <p:cNvSpPr/>
            <p:nvPr/>
          </p:nvSpPr>
          <p:spPr>
            <a:xfrm rot="2142715" flipH="1">
              <a:off x="3198795" y="734847"/>
              <a:ext cx="738050" cy="1167065"/>
            </a:xfrm>
            <a:custGeom>
              <a:avLst/>
              <a:gdLst/>
              <a:ahLst/>
              <a:cxnLst/>
              <a:rect l="l" t="t" r="r" b="b"/>
              <a:pathLst>
                <a:path w="14328" h="21765" extrusionOk="0">
                  <a:moveTo>
                    <a:pt x="13477" y="1"/>
                  </a:moveTo>
                  <a:cubicBezTo>
                    <a:pt x="13273" y="1"/>
                    <a:pt x="13066" y="64"/>
                    <a:pt x="12911" y="192"/>
                  </a:cubicBezTo>
                  <a:cubicBezTo>
                    <a:pt x="9563" y="2954"/>
                    <a:pt x="6194" y="5884"/>
                    <a:pt x="3788" y="9545"/>
                  </a:cubicBezTo>
                  <a:cubicBezTo>
                    <a:pt x="2595" y="11345"/>
                    <a:pt x="1675" y="13312"/>
                    <a:pt x="1235" y="15425"/>
                  </a:cubicBezTo>
                  <a:cubicBezTo>
                    <a:pt x="921" y="16869"/>
                    <a:pt x="1" y="21744"/>
                    <a:pt x="2428" y="21765"/>
                  </a:cubicBezTo>
                  <a:cubicBezTo>
                    <a:pt x="2435" y="21765"/>
                    <a:pt x="2441" y="21765"/>
                    <a:pt x="2448" y="21765"/>
                  </a:cubicBezTo>
                  <a:cubicBezTo>
                    <a:pt x="4705" y="21765"/>
                    <a:pt x="7621" y="18308"/>
                    <a:pt x="8810" y="16722"/>
                  </a:cubicBezTo>
                  <a:cubicBezTo>
                    <a:pt x="12178" y="12182"/>
                    <a:pt x="13727" y="6323"/>
                    <a:pt x="14271" y="799"/>
                  </a:cubicBezTo>
                  <a:cubicBezTo>
                    <a:pt x="14327" y="276"/>
                    <a:pt x="13905" y="1"/>
                    <a:pt x="1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5"/>
            <p:cNvSpPr/>
            <p:nvPr/>
          </p:nvSpPr>
          <p:spPr>
            <a:xfrm rot="2142715" flipH="1">
              <a:off x="3278256" y="955737"/>
              <a:ext cx="467359" cy="798098"/>
            </a:xfrm>
            <a:custGeom>
              <a:avLst/>
              <a:gdLst/>
              <a:ahLst/>
              <a:cxnLst/>
              <a:rect l="l" t="t" r="r" b="b"/>
              <a:pathLst>
                <a:path w="9073" h="14884" extrusionOk="0">
                  <a:moveTo>
                    <a:pt x="8619" y="1"/>
                  </a:moveTo>
                  <a:cubicBezTo>
                    <a:pt x="8544" y="1"/>
                    <a:pt x="8467" y="32"/>
                    <a:pt x="8401" y="109"/>
                  </a:cubicBezTo>
                  <a:cubicBezTo>
                    <a:pt x="7375" y="1448"/>
                    <a:pt x="6413" y="2808"/>
                    <a:pt x="5492" y="4210"/>
                  </a:cubicBezTo>
                  <a:cubicBezTo>
                    <a:pt x="5325" y="3561"/>
                    <a:pt x="5158" y="2912"/>
                    <a:pt x="4990" y="2264"/>
                  </a:cubicBezTo>
                  <a:cubicBezTo>
                    <a:pt x="4956" y="2093"/>
                    <a:pt x="4832" y="2020"/>
                    <a:pt x="4703" y="2020"/>
                  </a:cubicBezTo>
                  <a:cubicBezTo>
                    <a:pt x="4516" y="2020"/>
                    <a:pt x="4321" y="2175"/>
                    <a:pt x="4383" y="2410"/>
                  </a:cubicBezTo>
                  <a:cubicBezTo>
                    <a:pt x="4593" y="3247"/>
                    <a:pt x="4802" y="4105"/>
                    <a:pt x="5011" y="4942"/>
                  </a:cubicBezTo>
                  <a:cubicBezTo>
                    <a:pt x="4321" y="6051"/>
                    <a:pt x="3651" y="7181"/>
                    <a:pt x="3002" y="8332"/>
                  </a:cubicBezTo>
                  <a:cubicBezTo>
                    <a:pt x="2814" y="7829"/>
                    <a:pt x="2626" y="7306"/>
                    <a:pt x="2458" y="6783"/>
                  </a:cubicBezTo>
                  <a:cubicBezTo>
                    <a:pt x="2408" y="6632"/>
                    <a:pt x="2276" y="6565"/>
                    <a:pt x="2145" y="6565"/>
                  </a:cubicBezTo>
                  <a:cubicBezTo>
                    <a:pt x="1950" y="6565"/>
                    <a:pt x="1756" y="6713"/>
                    <a:pt x="1831" y="6951"/>
                  </a:cubicBezTo>
                  <a:cubicBezTo>
                    <a:pt x="2082" y="7662"/>
                    <a:pt x="2333" y="8373"/>
                    <a:pt x="2605" y="9085"/>
                  </a:cubicBezTo>
                  <a:cubicBezTo>
                    <a:pt x="2165" y="9943"/>
                    <a:pt x="1726" y="10801"/>
                    <a:pt x="1308" y="11679"/>
                  </a:cubicBezTo>
                  <a:cubicBezTo>
                    <a:pt x="1224" y="11533"/>
                    <a:pt x="1182" y="11365"/>
                    <a:pt x="1119" y="11219"/>
                  </a:cubicBezTo>
                  <a:cubicBezTo>
                    <a:pt x="1015" y="10905"/>
                    <a:pt x="931" y="10570"/>
                    <a:pt x="868" y="10257"/>
                  </a:cubicBezTo>
                  <a:cubicBezTo>
                    <a:pt x="843" y="10086"/>
                    <a:pt x="723" y="10013"/>
                    <a:pt x="596" y="10013"/>
                  </a:cubicBezTo>
                  <a:cubicBezTo>
                    <a:pt x="412" y="10013"/>
                    <a:pt x="212" y="10167"/>
                    <a:pt x="261" y="10403"/>
                  </a:cubicBezTo>
                  <a:cubicBezTo>
                    <a:pt x="345" y="10863"/>
                    <a:pt x="450" y="11282"/>
                    <a:pt x="638" y="11700"/>
                  </a:cubicBezTo>
                  <a:cubicBezTo>
                    <a:pt x="722" y="11909"/>
                    <a:pt x="805" y="12202"/>
                    <a:pt x="994" y="12391"/>
                  </a:cubicBezTo>
                  <a:cubicBezTo>
                    <a:pt x="680" y="13060"/>
                    <a:pt x="387" y="13730"/>
                    <a:pt x="115" y="14399"/>
                  </a:cubicBezTo>
                  <a:cubicBezTo>
                    <a:pt x="1" y="14656"/>
                    <a:pt x="227" y="14883"/>
                    <a:pt x="435" y="14883"/>
                  </a:cubicBezTo>
                  <a:cubicBezTo>
                    <a:pt x="533" y="14883"/>
                    <a:pt x="627" y="14833"/>
                    <a:pt x="680" y="14713"/>
                  </a:cubicBezTo>
                  <a:cubicBezTo>
                    <a:pt x="973" y="13960"/>
                    <a:pt x="1308" y="13228"/>
                    <a:pt x="1642" y="12495"/>
                  </a:cubicBezTo>
                  <a:cubicBezTo>
                    <a:pt x="1852" y="12433"/>
                    <a:pt x="2061" y="12307"/>
                    <a:pt x="2228" y="12244"/>
                  </a:cubicBezTo>
                  <a:cubicBezTo>
                    <a:pt x="2689" y="12035"/>
                    <a:pt x="3170" y="11847"/>
                    <a:pt x="3630" y="11658"/>
                  </a:cubicBezTo>
                  <a:cubicBezTo>
                    <a:pt x="3963" y="11511"/>
                    <a:pt x="3757" y="11069"/>
                    <a:pt x="3444" y="11069"/>
                  </a:cubicBezTo>
                  <a:cubicBezTo>
                    <a:pt x="3403" y="11069"/>
                    <a:pt x="3360" y="11076"/>
                    <a:pt x="3316" y="11093"/>
                  </a:cubicBezTo>
                  <a:lnTo>
                    <a:pt x="2438" y="11470"/>
                  </a:lnTo>
                  <a:cubicBezTo>
                    <a:pt x="2312" y="11512"/>
                    <a:pt x="2186" y="11575"/>
                    <a:pt x="2040" y="11658"/>
                  </a:cubicBezTo>
                  <a:cubicBezTo>
                    <a:pt x="2375" y="10968"/>
                    <a:pt x="2710" y="10277"/>
                    <a:pt x="3065" y="9608"/>
                  </a:cubicBezTo>
                  <a:cubicBezTo>
                    <a:pt x="3086" y="9608"/>
                    <a:pt x="3107" y="9608"/>
                    <a:pt x="3107" y="9587"/>
                  </a:cubicBezTo>
                  <a:cubicBezTo>
                    <a:pt x="4153" y="9189"/>
                    <a:pt x="5178" y="8792"/>
                    <a:pt x="6204" y="8394"/>
                  </a:cubicBezTo>
                  <a:cubicBezTo>
                    <a:pt x="6537" y="8265"/>
                    <a:pt x="6461" y="7759"/>
                    <a:pt x="6179" y="7759"/>
                  </a:cubicBezTo>
                  <a:cubicBezTo>
                    <a:pt x="6142" y="7759"/>
                    <a:pt x="6101" y="7768"/>
                    <a:pt x="6057" y="7788"/>
                  </a:cubicBezTo>
                  <a:cubicBezTo>
                    <a:pt x="5199" y="8101"/>
                    <a:pt x="4362" y="8436"/>
                    <a:pt x="3505" y="8750"/>
                  </a:cubicBezTo>
                  <a:cubicBezTo>
                    <a:pt x="4195" y="7516"/>
                    <a:pt x="4906" y="6323"/>
                    <a:pt x="5660" y="5130"/>
                  </a:cubicBezTo>
                  <a:cubicBezTo>
                    <a:pt x="6580" y="4733"/>
                    <a:pt x="7480" y="4314"/>
                    <a:pt x="8401" y="3917"/>
                  </a:cubicBezTo>
                  <a:cubicBezTo>
                    <a:pt x="8730" y="3770"/>
                    <a:pt x="8532" y="3321"/>
                    <a:pt x="8226" y="3321"/>
                  </a:cubicBezTo>
                  <a:cubicBezTo>
                    <a:pt x="8181" y="3321"/>
                    <a:pt x="8135" y="3331"/>
                    <a:pt x="8087" y="3352"/>
                  </a:cubicBezTo>
                  <a:cubicBezTo>
                    <a:pt x="7480" y="3624"/>
                    <a:pt x="6894" y="3875"/>
                    <a:pt x="6287" y="4147"/>
                  </a:cubicBezTo>
                  <a:cubicBezTo>
                    <a:pt x="7124" y="2912"/>
                    <a:pt x="7982" y="1720"/>
                    <a:pt x="8882" y="548"/>
                  </a:cubicBezTo>
                  <a:cubicBezTo>
                    <a:pt x="9072" y="310"/>
                    <a:pt x="8854" y="1"/>
                    <a:pt x="86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5"/>
            <p:cNvSpPr/>
            <p:nvPr/>
          </p:nvSpPr>
          <p:spPr>
            <a:xfrm flipH="1">
              <a:off x="4214143" y="704849"/>
              <a:ext cx="477956" cy="633633"/>
            </a:xfrm>
            <a:custGeom>
              <a:avLst/>
              <a:gdLst/>
              <a:ahLst/>
              <a:cxnLst/>
              <a:rect l="l" t="t" r="r" b="b"/>
              <a:pathLst>
                <a:path w="7670" h="15625" extrusionOk="0">
                  <a:moveTo>
                    <a:pt x="6973" y="1"/>
                  </a:moveTo>
                  <a:cubicBezTo>
                    <a:pt x="6803" y="1"/>
                    <a:pt x="6629" y="66"/>
                    <a:pt x="6519" y="193"/>
                  </a:cubicBezTo>
                  <a:cubicBezTo>
                    <a:pt x="4552" y="2369"/>
                    <a:pt x="2585" y="4649"/>
                    <a:pt x="1330" y="7328"/>
                  </a:cubicBezTo>
                  <a:cubicBezTo>
                    <a:pt x="723" y="8646"/>
                    <a:pt x="305" y="10048"/>
                    <a:pt x="200" y="11512"/>
                  </a:cubicBezTo>
                  <a:cubicBezTo>
                    <a:pt x="139" y="12463"/>
                    <a:pt x="1" y="15625"/>
                    <a:pt x="1467" y="15625"/>
                  </a:cubicBezTo>
                  <a:cubicBezTo>
                    <a:pt x="1517" y="15625"/>
                    <a:pt x="1569" y="15621"/>
                    <a:pt x="1623" y="15613"/>
                  </a:cubicBezTo>
                  <a:cubicBezTo>
                    <a:pt x="3129" y="15404"/>
                    <a:pt x="4762" y="12810"/>
                    <a:pt x="5410" y="11617"/>
                  </a:cubicBezTo>
                  <a:cubicBezTo>
                    <a:pt x="7210" y="8269"/>
                    <a:pt x="7670" y="4210"/>
                    <a:pt x="7482" y="444"/>
                  </a:cubicBezTo>
                  <a:cubicBezTo>
                    <a:pt x="7469" y="144"/>
                    <a:pt x="7226" y="1"/>
                    <a:pt x="6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5"/>
            <p:cNvSpPr/>
            <p:nvPr/>
          </p:nvSpPr>
          <p:spPr>
            <a:xfrm flipH="1">
              <a:off x="4557068" y="540000"/>
              <a:ext cx="567191" cy="1029101"/>
            </a:xfrm>
            <a:custGeom>
              <a:avLst/>
              <a:gdLst/>
              <a:ahLst/>
              <a:cxnLst/>
              <a:rect l="l" t="t" r="r" b="b"/>
              <a:pathLst>
                <a:path w="9102" h="25377" extrusionOk="0">
                  <a:moveTo>
                    <a:pt x="4810" y="0"/>
                  </a:moveTo>
                  <a:cubicBezTo>
                    <a:pt x="4456" y="0"/>
                    <a:pt x="4076" y="230"/>
                    <a:pt x="3934" y="575"/>
                  </a:cubicBezTo>
                  <a:cubicBezTo>
                    <a:pt x="2239" y="4697"/>
                    <a:pt x="607" y="8986"/>
                    <a:pt x="209" y="13464"/>
                  </a:cubicBezTo>
                  <a:cubicBezTo>
                    <a:pt x="0" y="15661"/>
                    <a:pt x="126" y="17900"/>
                    <a:pt x="753" y="20034"/>
                  </a:cubicBezTo>
                  <a:cubicBezTo>
                    <a:pt x="1128" y="21346"/>
                    <a:pt x="2393" y="25377"/>
                    <a:pt x="4231" y="25377"/>
                  </a:cubicBezTo>
                  <a:cubicBezTo>
                    <a:pt x="4445" y="25377"/>
                    <a:pt x="4667" y="25322"/>
                    <a:pt x="4896" y="25202"/>
                  </a:cubicBezTo>
                  <a:cubicBezTo>
                    <a:pt x="6968" y="24114"/>
                    <a:pt x="7951" y="19553"/>
                    <a:pt x="8244" y="17523"/>
                  </a:cubicBezTo>
                  <a:cubicBezTo>
                    <a:pt x="9102" y="11790"/>
                    <a:pt x="7658" y="5722"/>
                    <a:pt x="5461" y="450"/>
                  </a:cubicBezTo>
                  <a:cubicBezTo>
                    <a:pt x="5335" y="133"/>
                    <a:pt x="5079" y="0"/>
                    <a:pt x="48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5"/>
            <p:cNvSpPr/>
            <p:nvPr/>
          </p:nvSpPr>
          <p:spPr>
            <a:xfrm rot="832380">
              <a:off x="2219924" y="2875846"/>
              <a:ext cx="522437" cy="1065479"/>
            </a:xfrm>
            <a:custGeom>
              <a:avLst/>
              <a:gdLst/>
              <a:ahLst/>
              <a:cxnLst/>
              <a:rect l="l" t="t" r="r" b="b"/>
              <a:pathLst>
                <a:path w="8705" h="24275" extrusionOk="0">
                  <a:moveTo>
                    <a:pt x="4054" y="0"/>
                  </a:moveTo>
                  <a:cubicBezTo>
                    <a:pt x="2283" y="0"/>
                    <a:pt x="1068" y="3864"/>
                    <a:pt x="712" y="5102"/>
                  </a:cubicBezTo>
                  <a:cubicBezTo>
                    <a:pt x="126" y="7153"/>
                    <a:pt x="1" y="9287"/>
                    <a:pt x="210" y="11400"/>
                  </a:cubicBezTo>
                  <a:cubicBezTo>
                    <a:pt x="586" y="15689"/>
                    <a:pt x="2135" y="19790"/>
                    <a:pt x="3767" y="23724"/>
                  </a:cubicBezTo>
                  <a:cubicBezTo>
                    <a:pt x="3909" y="24057"/>
                    <a:pt x="4268" y="24275"/>
                    <a:pt x="4604" y="24275"/>
                  </a:cubicBezTo>
                  <a:cubicBezTo>
                    <a:pt x="4861" y="24275"/>
                    <a:pt x="5105" y="24148"/>
                    <a:pt x="5231" y="23850"/>
                  </a:cubicBezTo>
                  <a:cubicBezTo>
                    <a:pt x="7324" y="18807"/>
                    <a:pt x="8705" y="13011"/>
                    <a:pt x="7889" y="7529"/>
                  </a:cubicBezTo>
                  <a:cubicBezTo>
                    <a:pt x="7596" y="5583"/>
                    <a:pt x="6654" y="1210"/>
                    <a:pt x="4687" y="164"/>
                  </a:cubicBezTo>
                  <a:cubicBezTo>
                    <a:pt x="4469" y="52"/>
                    <a:pt x="4258" y="0"/>
                    <a:pt x="40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5"/>
            <p:cNvSpPr/>
            <p:nvPr/>
          </p:nvSpPr>
          <p:spPr>
            <a:xfrm rot="-9835188" flipH="1">
              <a:off x="2317238" y="3268490"/>
              <a:ext cx="1200910" cy="1006823"/>
            </a:xfrm>
            <a:custGeom>
              <a:avLst/>
              <a:gdLst/>
              <a:ahLst/>
              <a:cxnLst/>
              <a:rect l="l" t="t" r="r" b="b"/>
              <a:pathLst>
                <a:path w="11977" h="13275" extrusionOk="0">
                  <a:moveTo>
                    <a:pt x="11313" y="0"/>
                  </a:moveTo>
                  <a:cubicBezTo>
                    <a:pt x="11213" y="0"/>
                    <a:pt x="11114" y="23"/>
                    <a:pt x="11027" y="71"/>
                  </a:cubicBezTo>
                  <a:cubicBezTo>
                    <a:pt x="8495" y="1536"/>
                    <a:pt x="5921" y="3105"/>
                    <a:pt x="3913" y="5260"/>
                  </a:cubicBezTo>
                  <a:cubicBezTo>
                    <a:pt x="2908" y="6327"/>
                    <a:pt x="2072" y="7541"/>
                    <a:pt x="1527" y="8901"/>
                  </a:cubicBezTo>
                  <a:cubicBezTo>
                    <a:pt x="1172" y="9822"/>
                    <a:pt x="0" y="12960"/>
                    <a:pt x="1611" y="13253"/>
                  </a:cubicBezTo>
                  <a:cubicBezTo>
                    <a:pt x="1700" y="13268"/>
                    <a:pt x="1792" y="13275"/>
                    <a:pt x="1887" y="13275"/>
                  </a:cubicBezTo>
                  <a:cubicBezTo>
                    <a:pt x="3390" y="13275"/>
                    <a:pt x="5519" y="11483"/>
                    <a:pt x="6445" y="10617"/>
                  </a:cubicBezTo>
                  <a:cubicBezTo>
                    <a:pt x="9186" y="7980"/>
                    <a:pt x="10880" y="4256"/>
                    <a:pt x="11864" y="636"/>
                  </a:cubicBezTo>
                  <a:cubicBezTo>
                    <a:pt x="11976" y="250"/>
                    <a:pt x="11644" y="0"/>
                    <a:pt x="113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5"/>
            <p:cNvSpPr/>
            <p:nvPr/>
          </p:nvSpPr>
          <p:spPr>
            <a:xfrm rot="-7068099" flipH="1">
              <a:off x="3343940" y="3506131"/>
              <a:ext cx="1218702" cy="711952"/>
            </a:xfrm>
            <a:custGeom>
              <a:avLst/>
              <a:gdLst/>
              <a:ahLst/>
              <a:cxnLst/>
              <a:rect l="l" t="t" r="r" b="b"/>
              <a:pathLst>
                <a:path w="20297" h="8514" extrusionOk="0">
                  <a:moveTo>
                    <a:pt x="17316" y="0"/>
                  </a:moveTo>
                  <a:cubicBezTo>
                    <a:pt x="14440" y="0"/>
                    <a:pt x="11535" y="164"/>
                    <a:pt x="8767" y="962"/>
                  </a:cubicBezTo>
                  <a:cubicBezTo>
                    <a:pt x="7093" y="1465"/>
                    <a:pt x="5482" y="2197"/>
                    <a:pt x="4080" y="3264"/>
                  </a:cubicBezTo>
                  <a:cubicBezTo>
                    <a:pt x="3139" y="3975"/>
                    <a:pt x="0" y="6486"/>
                    <a:pt x="1486" y="7784"/>
                  </a:cubicBezTo>
                  <a:cubicBezTo>
                    <a:pt x="2111" y="8333"/>
                    <a:pt x="3200" y="8514"/>
                    <a:pt x="4352" y="8514"/>
                  </a:cubicBezTo>
                  <a:cubicBezTo>
                    <a:pt x="5744" y="8514"/>
                    <a:pt x="7228" y="8250"/>
                    <a:pt x="8098" y="8056"/>
                  </a:cubicBezTo>
                  <a:cubicBezTo>
                    <a:pt x="12554" y="7030"/>
                    <a:pt x="16593" y="4227"/>
                    <a:pt x="19857" y="1109"/>
                  </a:cubicBezTo>
                  <a:cubicBezTo>
                    <a:pt x="20296" y="669"/>
                    <a:pt x="19836" y="21"/>
                    <a:pt x="19313" y="21"/>
                  </a:cubicBezTo>
                  <a:cubicBezTo>
                    <a:pt x="18650" y="9"/>
                    <a:pt x="17984" y="0"/>
                    <a:pt x="17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5"/>
            <p:cNvSpPr/>
            <p:nvPr/>
          </p:nvSpPr>
          <p:spPr>
            <a:xfrm rot="-9835188" flipH="1">
              <a:off x="2828245" y="3689248"/>
              <a:ext cx="1130522" cy="629198"/>
            </a:xfrm>
            <a:custGeom>
              <a:avLst/>
              <a:gdLst/>
              <a:ahLst/>
              <a:cxnLst/>
              <a:rect l="l" t="t" r="r" b="b"/>
              <a:pathLst>
                <a:path w="11275" h="8296" extrusionOk="0">
                  <a:moveTo>
                    <a:pt x="10702" y="1"/>
                  </a:moveTo>
                  <a:cubicBezTo>
                    <a:pt x="10657" y="1"/>
                    <a:pt x="10612" y="7"/>
                    <a:pt x="10567" y="21"/>
                  </a:cubicBezTo>
                  <a:cubicBezTo>
                    <a:pt x="8412" y="649"/>
                    <a:pt x="6215" y="1360"/>
                    <a:pt x="4311" y="2616"/>
                  </a:cubicBezTo>
                  <a:cubicBezTo>
                    <a:pt x="3390" y="3223"/>
                    <a:pt x="2532" y="3997"/>
                    <a:pt x="1884" y="4896"/>
                  </a:cubicBezTo>
                  <a:cubicBezTo>
                    <a:pt x="1444" y="5524"/>
                    <a:pt x="1" y="7658"/>
                    <a:pt x="1172" y="8182"/>
                  </a:cubicBezTo>
                  <a:cubicBezTo>
                    <a:pt x="1357" y="8261"/>
                    <a:pt x="1573" y="8296"/>
                    <a:pt x="1808" y="8296"/>
                  </a:cubicBezTo>
                  <a:cubicBezTo>
                    <a:pt x="2934" y="8296"/>
                    <a:pt x="4508" y="7505"/>
                    <a:pt x="5252" y="7073"/>
                  </a:cubicBezTo>
                  <a:cubicBezTo>
                    <a:pt x="7784" y="5587"/>
                    <a:pt x="9709" y="3118"/>
                    <a:pt x="11111" y="586"/>
                  </a:cubicBezTo>
                  <a:cubicBezTo>
                    <a:pt x="11274" y="278"/>
                    <a:pt x="10997" y="1"/>
                    <a:pt x="107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5"/>
            <p:cNvSpPr/>
            <p:nvPr/>
          </p:nvSpPr>
          <p:spPr>
            <a:xfrm rot="-10361439">
              <a:off x="1892115" y="2740682"/>
              <a:ext cx="975086" cy="664450"/>
            </a:xfrm>
            <a:custGeom>
              <a:avLst/>
              <a:gdLst/>
              <a:ahLst/>
              <a:cxnLst/>
              <a:rect l="l" t="t" r="r" b="b"/>
              <a:pathLst>
                <a:path w="9709" h="9810" extrusionOk="0">
                  <a:moveTo>
                    <a:pt x="9193" y="1"/>
                  </a:moveTo>
                  <a:cubicBezTo>
                    <a:pt x="9126" y="1"/>
                    <a:pt x="9059" y="15"/>
                    <a:pt x="8998" y="45"/>
                  </a:cubicBezTo>
                  <a:cubicBezTo>
                    <a:pt x="6989" y="1071"/>
                    <a:pt x="4939" y="2159"/>
                    <a:pt x="3307" y="3749"/>
                  </a:cubicBezTo>
                  <a:cubicBezTo>
                    <a:pt x="2512" y="4523"/>
                    <a:pt x="1800" y="5423"/>
                    <a:pt x="1340" y="6448"/>
                  </a:cubicBezTo>
                  <a:cubicBezTo>
                    <a:pt x="1026" y="7139"/>
                    <a:pt x="1" y="9503"/>
                    <a:pt x="1215" y="9775"/>
                  </a:cubicBezTo>
                  <a:cubicBezTo>
                    <a:pt x="1313" y="9798"/>
                    <a:pt x="1417" y="9809"/>
                    <a:pt x="1525" y="9809"/>
                  </a:cubicBezTo>
                  <a:cubicBezTo>
                    <a:pt x="2680" y="9809"/>
                    <a:pt x="4316" y="8567"/>
                    <a:pt x="5044" y="7955"/>
                  </a:cubicBezTo>
                  <a:cubicBezTo>
                    <a:pt x="7261" y="6051"/>
                    <a:pt x="8705" y="3247"/>
                    <a:pt x="9626" y="506"/>
                  </a:cubicBezTo>
                  <a:cubicBezTo>
                    <a:pt x="9709" y="207"/>
                    <a:pt x="9450" y="1"/>
                    <a:pt x="91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5"/>
            <p:cNvSpPr/>
            <p:nvPr/>
          </p:nvSpPr>
          <p:spPr>
            <a:xfrm rot="1512764" flipH="1">
              <a:off x="2225964" y="1222604"/>
              <a:ext cx="1205087" cy="763204"/>
            </a:xfrm>
            <a:custGeom>
              <a:avLst/>
              <a:gdLst/>
              <a:ahLst/>
              <a:cxnLst/>
              <a:rect l="l" t="t" r="r" b="b"/>
              <a:pathLst>
                <a:path w="21594" h="15534" extrusionOk="0">
                  <a:moveTo>
                    <a:pt x="20493" y="0"/>
                  </a:moveTo>
                  <a:cubicBezTo>
                    <a:pt x="20420" y="0"/>
                    <a:pt x="20347" y="10"/>
                    <a:pt x="20275" y="29"/>
                  </a:cubicBezTo>
                  <a:cubicBezTo>
                    <a:pt x="16153" y="1180"/>
                    <a:pt x="11948" y="2477"/>
                    <a:pt x="8307" y="4800"/>
                  </a:cubicBezTo>
                  <a:cubicBezTo>
                    <a:pt x="6508" y="5951"/>
                    <a:pt x="4897" y="7374"/>
                    <a:pt x="3641" y="9110"/>
                  </a:cubicBezTo>
                  <a:cubicBezTo>
                    <a:pt x="2783" y="10282"/>
                    <a:pt x="0" y="14299"/>
                    <a:pt x="2176" y="15283"/>
                  </a:cubicBezTo>
                  <a:cubicBezTo>
                    <a:pt x="2554" y="15458"/>
                    <a:pt x="3002" y="15533"/>
                    <a:pt x="3491" y="15533"/>
                  </a:cubicBezTo>
                  <a:cubicBezTo>
                    <a:pt x="5630" y="15533"/>
                    <a:pt x="8568" y="14095"/>
                    <a:pt x="9981" y="13295"/>
                  </a:cubicBezTo>
                  <a:cubicBezTo>
                    <a:pt x="14814" y="10554"/>
                    <a:pt x="18560" y="5888"/>
                    <a:pt x="21280" y="1117"/>
                  </a:cubicBezTo>
                  <a:cubicBezTo>
                    <a:pt x="21594" y="526"/>
                    <a:pt x="21044" y="0"/>
                    <a:pt x="204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5"/>
            <p:cNvSpPr/>
            <p:nvPr/>
          </p:nvSpPr>
          <p:spPr>
            <a:xfrm rot="-5905941" flipH="1">
              <a:off x="3876269" y="3751860"/>
              <a:ext cx="986008" cy="503932"/>
            </a:xfrm>
            <a:custGeom>
              <a:avLst/>
              <a:gdLst/>
              <a:ahLst/>
              <a:cxnLst/>
              <a:rect l="l" t="t" r="r" b="b"/>
              <a:pathLst>
                <a:path w="17452" h="5856" extrusionOk="0">
                  <a:moveTo>
                    <a:pt x="10046" y="0"/>
                  </a:moveTo>
                  <a:cubicBezTo>
                    <a:pt x="9354" y="0"/>
                    <a:pt x="8662" y="35"/>
                    <a:pt x="7973" y="114"/>
                  </a:cubicBezTo>
                  <a:cubicBezTo>
                    <a:pt x="6529" y="281"/>
                    <a:pt x="5085" y="658"/>
                    <a:pt x="3809" y="1348"/>
                  </a:cubicBezTo>
                  <a:cubicBezTo>
                    <a:pt x="2930" y="1809"/>
                    <a:pt x="1" y="3441"/>
                    <a:pt x="1047" y="4696"/>
                  </a:cubicBezTo>
                  <a:cubicBezTo>
                    <a:pt x="1818" y="5652"/>
                    <a:pt x="3947" y="5855"/>
                    <a:pt x="5451" y="5855"/>
                  </a:cubicBezTo>
                  <a:cubicBezTo>
                    <a:pt x="5824" y="5855"/>
                    <a:pt x="6158" y="5843"/>
                    <a:pt x="6424" y="5826"/>
                  </a:cubicBezTo>
                  <a:cubicBezTo>
                    <a:pt x="10233" y="5596"/>
                    <a:pt x="13936" y="3859"/>
                    <a:pt x="17033" y="1746"/>
                  </a:cubicBezTo>
                  <a:cubicBezTo>
                    <a:pt x="17451" y="1453"/>
                    <a:pt x="17179" y="867"/>
                    <a:pt x="16740" y="784"/>
                  </a:cubicBezTo>
                  <a:cubicBezTo>
                    <a:pt x="14548" y="367"/>
                    <a:pt x="12295" y="0"/>
                    <a:pt x="10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5"/>
            <p:cNvSpPr/>
            <p:nvPr/>
          </p:nvSpPr>
          <p:spPr>
            <a:xfrm rot="1512764" flipH="1">
              <a:off x="2159296" y="1619014"/>
              <a:ext cx="816841" cy="529831"/>
            </a:xfrm>
            <a:custGeom>
              <a:avLst/>
              <a:gdLst/>
              <a:ahLst/>
              <a:cxnLst/>
              <a:rect l="l" t="t" r="r" b="b"/>
              <a:pathLst>
                <a:path w="14637" h="10784" extrusionOk="0">
                  <a:moveTo>
                    <a:pt x="13889" y="0"/>
                  </a:moveTo>
                  <a:cubicBezTo>
                    <a:pt x="13835" y="0"/>
                    <a:pt x="13780" y="8"/>
                    <a:pt x="13727" y="24"/>
                  </a:cubicBezTo>
                  <a:cubicBezTo>
                    <a:pt x="10923" y="840"/>
                    <a:pt x="8056" y="1781"/>
                    <a:pt x="5608" y="3413"/>
                  </a:cubicBezTo>
                  <a:cubicBezTo>
                    <a:pt x="4395" y="4208"/>
                    <a:pt x="3286" y="5192"/>
                    <a:pt x="2449" y="6384"/>
                  </a:cubicBezTo>
                  <a:cubicBezTo>
                    <a:pt x="1863" y="7200"/>
                    <a:pt x="1" y="9962"/>
                    <a:pt x="1507" y="10632"/>
                  </a:cubicBezTo>
                  <a:cubicBezTo>
                    <a:pt x="1752" y="10738"/>
                    <a:pt x="2038" y="10784"/>
                    <a:pt x="2349" y="10784"/>
                  </a:cubicBezTo>
                  <a:cubicBezTo>
                    <a:pt x="3819" y="10784"/>
                    <a:pt x="5855" y="9758"/>
                    <a:pt x="6822" y="9188"/>
                  </a:cubicBezTo>
                  <a:cubicBezTo>
                    <a:pt x="10107" y="7263"/>
                    <a:pt x="12618" y="4041"/>
                    <a:pt x="14417" y="756"/>
                  </a:cubicBezTo>
                  <a:cubicBezTo>
                    <a:pt x="14636" y="354"/>
                    <a:pt x="14266" y="0"/>
                    <a:pt x="138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5"/>
            <p:cNvSpPr/>
            <p:nvPr/>
          </p:nvSpPr>
          <p:spPr>
            <a:xfrm rot="5631491" flipH="1">
              <a:off x="3712062" y="913726"/>
              <a:ext cx="790262" cy="405088"/>
            </a:xfrm>
            <a:custGeom>
              <a:avLst/>
              <a:gdLst/>
              <a:ahLst/>
              <a:cxnLst/>
              <a:rect l="l" t="t" r="r" b="b"/>
              <a:pathLst>
                <a:path w="19460" h="6504" extrusionOk="0">
                  <a:moveTo>
                    <a:pt x="6823" y="1"/>
                  </a:moveTo>
                  <a:cubicBezTo>
                    <a:pt x="6151" y="1"/>
                    <a:pt x="5478" y="54"/>
                    <a:pt x="4813" y="173"/>
                  </a:cubicBezTo>
                  <a:cubicBezTo>
                    <a:pt x="3704" y="362"/>
                    <a:pt x="0" y="1073"/>
                    <a:pt x="670" y="2810"/>
                  </a:cubicBezTo>
                  <a:cubicBezTo>
                    <a:pt x="1297" y="4421"/>
                    <a:pt x="4582" y="5530"/>
                    <a:pt x="6068" y="5907"/>
                  </a:cubicBezTo>
                  <a:cubicBezTo>
                    <a:pt x="7631" y="6323"/>
                    <a:pt x="9252" y="6503"/>
                    <a:pt x="10884" y="6503"/>
                  </a:cubicBezTo>
                  <a:cubicBezTo>
                    <a:pt x="13600" y="6503"/>
                    <a:pt x="16345" y="6003"/>
                    <a:pt x="18894" y="5258"/>
                  </a:cubicBezTo>
                  <a:cubicBezTo>
                    <a:pt x="19459" y="5090"/>
                    <a:pt x="19355" y="4358"/>
                    <a:pt x="18936" y="4128"/>
                  </a:cubicBezTo>
                  <a:cubicBezTo>
                    <a:pt x="16028" y="2538"/>
                    <a:pt x="12994" y="969"/>
                    <a:pt x="9730" y="299"/>
                  </a:cubicBezTo>
                  <a:cubicBezTo>
                    <a:pt x="8776" y="113"/>
                    <a:pt x="7800" y="1"/>
                    <a:pt x="6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5"/>
            <p:cNvSpPr/>
            <p:nvPr/>
          </p:nvSpPr>
          <p:spPr>
            <a:xfrm rot="5118151" flipH="1">
              <a:off x="5061946" y="920965"/>
              <a:ext cx="1039800" cy="526970"/>
            </a:xfrm>
            <a:custGeom>
              <a:avLst/>
              <a:gdLst/>
              <a:ahLst/>
              <a:cxnLst/>
              <a:rect l="l" t="t" r="r" b="b"/>
              <a:pathLst>
                <a:path w="25591" h="8464" extrusionOk="0">
                  <a:moveTo>
                    <a:pt x="14232" y="0"/>
                  </a:moveTo>
                  <a:cubicBezTo>
                    <a:pt x="13401" y="0"/>
                    <a:pt x="12569" y="37"/>
                    <a:pt x="11739" y="117"/>
                  </a:cubicBezTo>
                  <a:cubicBezTo>
                    <a:pt x="9625" y="326"/>
                    <a:pt x="7533" y="850"/>
                    <a:pt x="5629" y="1812"/>
                  </a:cubicBezTo>
                  <a:cubicBezTo>
                    <a:pt x="4311" y="2482"/>
                    <a:pt x="1" y="4783"/>
                    <a:pt x="1486" y="6666"/>
                  </a:cubicBezTo>
                  <a:cubicBezTo>
                    <a:pt x="2696" y="8165"/>
                    <a:pt x="6196" y="8464"/>
                    <a:pt x="8410" y="8464"/>
                  </a:cubicBezTo>
                  <a:cubicBezTo>
                    <a:pt x="8762" y="8464"/>
                    <a:pt x="9081" y="8456"/>
                    <a:pt x="9353" y="8445"/>
                  </a:cubicBezTo>
                  <a:cubicBezTo>
                    <a:pt x="14919" y="8215"/>
                    <a:pt x="20359" y="5767"/>
                    <a:pt x="24962" y="2754"/>
                  </a:cubicBezTo>
                  <a:cubicBezTo>
                    <a:pt x="25590" y="2335"/>
                    <a:pt x="25193" y="1477"/>
                    <a:pt x="24565" y="1331"/>
                  </a:cubicBezTo>
                  <a:cubicBezTo>
                    <a:pt x="21187" y="638"/>
                    <a:pt x="17713" y="0"/>
                    <a:pt x="142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5"/>
            <p:cNvSpPr/>
            <p:nvPr/>
          </p:nvSpPr>
          <p:spPr>
            <a:xfrm rot="-3826006" flipH="1">
              <a:off x="2006611" y="2012496"/>
              <a:ext cx="477315" cy="1459322"/>
            </a:xfrm>
            <a:custGeom>
              <a:avLst/>
              <a:gdLst/>
              <a:ahLst/>
              <a:cxnLst/>
              <a:rect l="l" t="t" r="r" b="b"/>
              <a:pathLst>
                <a:path w="11087" h="24074" extrusionOk="0">
                  <a:moveTo>
                    <a:pt x="9862" y="1"/>
                  </a:moveTo>
                  <a:cubicBezTo>
                    <a:pt x="9593" y="1"/>
                    <a:pt x="9316" y="112"/>
                    <a:pt x="9140" y="322"/>
                  </a:cubicBezTo>
                  <a:cubicBezTo>
                    <a:pt x="6253" y="3712"/>
                    <a:pt x="3386" y="7290"/>
                    <a:pt x="1608" y="11433"/>
                  </a:cubicBezTo>
                  <a:cubicBezTo>
                    <a:pt x="750" y="13462"/>
                    <a:pt x="164" y="15638"/>
                    <a:pt x="81" y="17856"/>
                  </a:cubicBezTo>
                  <a:cubicBezTo>
                    <a:pt x="40" y="19304"/>
                    <a:pt x="0" y="24074"/>
                    <a:pt x="2169" y="24074"/>
                  </a:cubicBezTo>
                  <a:cubicBezTo>
                    <a:pt x="2257" y="24074"/>
                    <a:pt x="2349" y="24066"/>
                    <a:pt x="2445" y="24050"/>
                  </a:cubicBezTo>
                  <a:cubicBezTo>
                    <a:pt x="4747" y="23652"/>
                    <a:pt x="7090" y="19614"/>
                    <a:pt x="8011" y="17773"/>
                  </a:cubicBezTo>
                  <a:cubicBezTo>
                    <a:pt x="10584" y="12583"/>
                    <a:pt x="11086" y="6369"/>
                    <a:pt x="10626" y="678"/>
                  </a:cubicBezTo>
                  <a:cubicBezTo>
                    <a:pt x="10590" y="216"/>
                    <a:pt x="10235" y="1"/>
                    <a:pt x="9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5"/>
            <p:cNvSpPr/>
            <p:nvPr/>
          </p:nvSpPr>
          <p:spPr>
            <a:xfrm rot="10324244">
              <a:off x="1648281" y="1991314"/>
              <a:ext cx="1109248" cy="733066"/>
            </a:xfrm>
            <a:custGeom>
              <a:avLst/>
              <a:gdLst/>
              <a:ahLst/>
              <a:cxnLst/>
              <a:rect l="l" t="t" r="r" b="b"/>
              <a:pathLst>
                <a:path w="18029" h="17559" extrusionOk="0">
                  <a:moveTo>
                    <a:pt x="2848" y="0"/>
                  </a:moveTo>
                  <a:cubicBezTo>
                    <a:pt x="2627" y="0"/>
                    <a:pt x="2416" y="24"/>
                    <a:pt x="2218" y="76"/>
                  </a:cubicBezTo>
                  <a:cubicBezTo>
                    <a:pt x="1" y="641"/>
                    <a:pt x="1946" y="4889"/>
                    <a:pt x="2553" y="6144"/>
                  </a:cubicBezTo>
                  <a:cubicBezTo>
                    <a:pt x="3453" y="7985"/>
                    <a:pt x="4750" y="9596"/>
                    <a:pt x="6236" y="10977"/>
                  </a:cubicBezTo>
                  <a:cubicBezTo>
                    <a:pt x="9270" y="13781"/>
                    <a:pt x="13015" y="15706"/>
                    <a:pt x="16719" y="17485"/>
                  </a:cubicBezTo>
                  <a:cubicBezTo>
                    <a:pt x="16827" y="17535"/>
                    <a:pt x="16946" y="17558"/>
                    <a:pt x="17066" y="17558"/>
                  </a:cubicBezTo>
                  <a:cubicBezTo>
                    <a:pt x="17545" y="17558"/>
                    <a:pt x="18029" y="17180"/>
                    <a:pt x="17827" y="16627"/>
                  </a:cubicBezTo>
                  <a:cubicBezTo>
                    <a:pt x="16070" y="11668"/>
                    <a:pt x="13329" y="6646"/>
                    <a:pt x="9228" y="3257"/>
                  </a:cubicBezTo>
                  <a:cubicBezTo>
                    <a:pt x="7922" y="2159"/>
                    <a:pt x="4939" y="0"/>
                    <a:pt x="28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5"/>
            <p:cNvSpPr/>
            <p:nvPr/>
          </p:nvSpPr>
          <p:spPr>
            <a:xfrm rot="9324201">
              <a:off x="2139017" y="1512133"/>
              <a:ext cx="521947" cy="1172119"/>
            </a:xfrm>
            <a:custGeom>
              <a:avLst/>
              <a:gdLst/>
              <a:ahLst/>
              <a:cxnLst/>
              <a:rect l="l" t="t" r="r" b="b"/>
              <a:pathLst>
                <a:path w="9312" h="24002" extrusionOk="0">
                  <a:moveTo>
                    <a:pt x="3090" y="0"/>
                  </a:moveTo>
                  <a:cubicBezTo>
                    <a:pt x="1202" y="0"/>
                    <a:pt x="508" y="4194"/>
                    <a:pt x="314" y="5529"/>
                  </a:cubicBezTo>
                  <a:cubicBezTo>
                    <a:pt x="1" y="7642"/>
                    <a:pt x="189" y="9776"/>
                    <a:pt x="670" y="11848"/>
                  </a:cubicBezTo>
                  <a:cubicBezTo>
                    <a:pt x="1633" y="16032"/>
                    <a:pt x="3746" y="19882"/>
                    <a:pt x="5901" y="23565"/>
                  </a:cubicBezTo>
                  <a:cubicBezTo>
                    <a:pt x="6059" y="23839"/>
                    <a:pt x="6377" y="24002"/>
                    <a:pt x="6680" y="24002"/>
                  </a:cubicBezTo>
                  <a:cubicBezTo>
                    <a:pt x="6978" y="24002"/>
                    <a:pt x="7262" y="23844"/>
                    <a:pt x="7366" y="23481"/>
                  </a:cubicBezTo>
                  <a:cubicBezTo>
                    <a:pt x="8747" y="18187"/>
                    <a:pt x="9312" y="12245"/>
                    <a:pt x="7742" y="6930"/>
                  </a:cubicBezTo>
                  <a:cubicBezTo>
                    <a:pt x="7198" y="5047"/>
                    <a:pt x="5671" y="842"/>
                    <a:pt x="3578" y="88"/>
                  </a:cubicBezTo>
                  <a:cubicBezTo>
                    <a:pt x="3407" y="28"/>
                    <a:pt x="3245" y="0"/>
                    <a:pt x="30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5"/>
            <p:cNvSpPr/>
            <p:nvPr/>
          </p:nvSpPr>
          <p:spPr>
            <a:xfrm rot="-1251035">
              <a:off x="5780862" y="857903"/>
              <a:ext cx="638013" cy="1132203"/>
            </a:xfrm>
            <a:custGeom>
              <a:avLst/>
              <a:gdLst/>
              <a:ahLst/>
              <a:cxnLst/>
              <a:rect l="l" t="t" r="r" b="b"/>
              <a:pathLst>
                <a:path w="11087" h="24055" extrusionOk="0">
                  <a:moveTo>
                    <a:pt x="9884" y="1"/>
                  </a:moveTo>
                  <a:cubicBezTo>
                    <a:pt x="9611" y="1"/>
                    <a:pt x="9326" y="112"/>
                    <a:pt x="9141" y="324"/>
                  </a:cubicBezTo>
                  <a:cubicBezTo>
                    <a:pt x="6253" y="3713"/>
                    <a:pt x="3387" y="7291"/>
                    <a:pt x="1629" y="11413"/>
                  </a:cubicBezTo>
                  <a:cubicBezTo>
                    <a:pt x="750" y="13464"/>
                    <a:pt x="164" y="15619"/>
                    <a:pt x="102" y="17858"/>
                  </a:cubicBezTo>
                  <a:cubicBezTo>
                    <a:pt x="41" y="19305"/>
                    <a:pt x="0" y="24054"/>
                    <a:pt x="2168" y="24054"/>
                  </a:cubicBezTo>
                  <a:cubicBezTo>
                    <a:pt x="2257" y="24054"/>
                    <a:pt x="2349" y="24046"/>
                    <a:pt x="2445" y="24030"/>
                  </a:cubicBezTo>
                  <a:cubicBezTo>
                    <a:pt x="4747" y="23653"/>
                    <a:pt x="7090" y="19615"/>
                    <a:pt x="8011" y="17774"/>
                  </a:cubicBezTo>
                  <a:cubicBezTo>
                    <a:pt x="10584" y="12585"/>
                    <a:pt x="11087" y="6371"/>
                    <a:pt x="10647" y="658"/>
                  </a:cubicBezTo>
                  <a:cubicBezTo>
                    <a:pt x="10611" y="210"/>
                    <a:pt x="10259" y="1"/>
                    <a:pt x="98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5"/>
            <p:cNvSpPr/>
            <p:nvPr/>
          </p:nvSpPr>
          <p:spPr>
            <a:xfrm rot="-337139" flipH="1">
              <a:off x="6313072" y="3031977"/>
              <a:ext cx="538992" cy="999332"/>
            </a:xfrm>
            <a:custGeom>
              <a:avLst/>
              <a:gdLst/>
              <a:ahLst/>
              <a:cxnLst/>
              <a:rect l="l" t="t" r="r" b="b"/>
              <a:pathLst>
                <a:path w="8705" h="24275" extrusionOk="0">
                  <a:moveTo>
                    <a:pt x="4054" y="0"/>
                  </a:moveTo>
                  <a:cubicBezTo>
                    <a:pt x="2283" y="0"/>
                    <a:pt x="1068" y="3864"/>
                    <a:pt x="712" y="5102"/>
                  </a:cubicBezTo>
                  <a:cubicBezTo>
                    <a:pt x="126" y="7153"/>
                    <a:pt x="1" y="9287"/>
                    <a:pt x="210" y="11400"/>
                  </a:cubicBezTo>
                  <a:cubicBezTo>
                    <a:pt x="586" y="15689"/>
                    <a:pt x="2135" y="19790"/>
                    <a:pt x="3767" y="23724"/>
                  </a:cubicBezTo>
                  <a:cubicBezTo>
                    <a:pt x="3909" y="24057"/>
                    <a:pt x="4268" y="24275"/>
                    <a:pt x="4604" y="24275"/>
                  </a:cubicBezTo>
                  <a:cubicBezTo>
                    <a:pt x="4861" y="24275"/>
                    <a:pt x="5105" y="24148"/>
                    <a:pt x="5231" y="23850"/>
                  </a:cubicBezTo>
                  <a:cubicBezTo>
                    <a:pt x="7324" y="18807"/>
                    <a:pt x="8705" y="13011"/>
                    <a:pt x="7889" y="7529"/>
                  </a:cubicBezTo>
                  <a:cubicBezTo>
                    <a:pt x="7596" y="5583"/>
                    <a:pt x="6654" y="1210"/>
                    <a:pt x="4687" y="164"/>
                  </a:cubicBezTo>
                  <a:cubicBezTo>
                    <a:pt x="4469" y="52"/>
                    <a:pt x="4258" y="0"/>
                    <a:pt x="40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5"/>
            <p:cNvSpPr/>
            <p:nvPr/>
          </p:nvSpPr>
          <p:spPr>
            <a:xfrm rot="9835188">
              <a:off x="5569123" y="3367592"/>
              <a:ext cx="1200910" cy="1006823"/>
            </a:xfrm>
            <a:custGeom>
              <a:avLst/>
              <a:gdLst/>
              <a:ahLst/>
              <a:cxnLst/>
              <a:rect l="l" t="t" r="r" b="b"/>
              <a:pathLst>
                <a:path w="11977" h="13275" extrusionOk="0">
                  <a:moveTo>
                    <a:pt x="11313" y="0"/>
                  </a:moveTo>
                  <a:cubicBezTo>
                    <a:pt x="11213" y="0"/>
                    <a:pt x="11114" y="23"/>
                    <a:pt x="11027" y="71"/>
                  </a:cubicBezTo>
                  <a:cubicBezTo>
                    <a:pt x="8495" y="1536"/>
                    <a:pt x="5921" y="3105"/>
                    <a:pt x="3913" y="5260"/>
                  </a:cubicBezTo>
                  <a:cubicBezTo>
                    <a:pt x="2908" y="6327"/>
                    <a:pt x="2072" y="7541"/>
                    <a:pt x="1527" y="8901"/>
                  </a:cubicBezTo>
                  <a:cubicBezTo>
                    <a:pt x="1172" y="9822"/>
                    <a:pt x="0" y="12960"/>
                    <a:pt x="1611" y="13253"/>
                  </a:cubicBezTo>
                  <a:cubicBezTo>
                    <a:pt x="1700" y="13268"/>
                    <a:pt x="1792" y="13275"/>
                    <a:pt x="1887" y="13275"/>
                  </a:cubicBezTo>
                  <a:cubicBezTo>
                    <a:pt x="3390" y="13275"/>
                    <a:pt x="5519" y="11483"/>
                    <a:pt x="6445" y="10617"/>
                  </a:cubicBezTo>
                  <a:cubicBezTo>
                    <a:pt x="9186" y="7980"/>
                    <a:pt x="10880" y="4256"/>
                    <a:pt x="11864" y="636"/>
                  </a:cubicBezTo>
                  <a:cubicBezTo>
                    <a:pt x="11976" y="250"/>
                    <a:pt x="11644" y="0"/>
                    <a:pt x="113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5"/>
            <p:cNvSpPr/>
            <p:nvPr/>
          </p:nvSpPr>
          <p:spPr>
            <a:xfrm rot="3676435">
              <a:off x="4491568" y="3589869"/>
              <a:ext cx="1224054" cy="710325"/>
            </a:xfrm>
            <a:custGeom>
              <a:avLst/>
              <a:gdLst/>
              <a:ahLst/>
              <a:cxnLst/>
              <a:rect l="l" t="t" r="r" b="b"/>
              <a:pathLst>
                <a:path w="20297" h="8514" extrusionOk="0">
                  <a:moveTo>
                    <a:pt x="17316" y="0"/>
                  </a:moveTo>
                  <a:cubicBezTo>
                    <a:pt x="14440" y="0"/>
                    <a:pt x="11535" y="164"/>
                    <a:pt x="8767" y="962"/>
                  </a:cubicBezTo>
                  <a:cubicBezTo>
                    <a:pt x="7093" y="1465"/>
                    <a:pt x="5482" y="2197"/>
                    <a:pt x="4080" y="3264"/>
                  </a:cubicBezTo>
                  <a:cubicBezTo>
                    <a:pt x="3139" y="3975"/>
                    <a:pt x="0" y="6486"/>
                    <a:pt x="1486" y="7784"/>
                  </a:cubicBezTo>
                  <a:cubicBezTo>
                    <a:pt x="2111" y="8333"/>
                    <a:pt x="3200" y="8514"/>
                    <a:pt x="4352" y="8514"/>
                  </a:cubicBezTo>
                  <a:cubicBezTo>
                    <a:pt x="5744" y="8514"/>
                    <a:pt x="7228" y="8250"/>
                    <a:pt x="8098" y="8056"/>
                  </a:cubicBezTo>
                  <a:cubicBezTo>
                    <a:pt x="12554" y="7030"/>
                    <a:pt x="16593" y="4227"/>
                    <a:pt x="19857" y="1109"/>
                  </a:cubicBezTo>
                  <a:cubicBezTo>
                    <a:pt x="20296" y="669"/>
                    <a:pt x="19836" y="21"/>
                    <a:pt x="19313" y="21"/>
                  </a:cubicBezTo>
                  <a:cubicBezTo>
                    <a:pt x="18650" y="9"/>
                    <a:pt x="17984" y="0"/>
                    <a:pt x="17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5"/>
            <p:cNvSpPr/>
            <p:nvPr/>
          </p:nvSpPr>
          <p:spPr>
            <a:xfrm rot="3676435">
              <a:off x="4757280" y="3616435"/>
              <a:ext cx="800457" cy="484396"/>
            </a:xfrm>
            <a:custGeom>
              <a:avLst/>
              <a:gdLst/>
              <a:ahLst/>
              <a:cxnLst/>
              <a:rect l="l" t="t" r="r" b="b"/>
              <a:pathLst>
                <a:path w="13273" h="5806" extrusionOk="0">
                  <a:moveTo>
                    <a:pt x="9434" y="0"/>
                  </a:moveTo>
                  <a:cubicBezTo>
                    <a:pt x="9347" y="0"/>
                    <a:pt x="9260" y="44"/>
                    <a:pt x="9210" y="150"/>
                  </a:cubicBezTo>
                  <a:cubicBezTo>
                    <a:pt x="8897" y="777"/>
                    <a:pt x="8583" y="1405"/>
                    <a:pt x="8269" y="2033"/>
                  </a:cubicBezTo>
                  <a:cubicBezTo>
                    <a:pt x="7265" y="2347"/>
                    <a:pt x="6239" y="2702"/>
                    <a:pt x="5256" y="3079"/>
                  </a:cubicBezTo>
                  <a:cubicBezTo>
                    <a:pt x="5402" y="2661"/>
                    <a:pt x="5549" y="2242"/>
                    <a:pt x="5716" y="1824"/>
                  </a:cubicBezTo>
                  <a:cubicBezTo>
                    <a:pt x="5801" y="1627"/>
                    <a:pt x="5620" y="1449"/>
                    <a:pt x="5455" y="1449"/>
                  </a:cubicBezTo>
                  <a:cubicBezTo>
                    <a:pt x="5374" y="1449"/>
                    <a:pt x="5297" y="1491"/>
                    <a:pt x="5256" y="1593"/>
                  </a:cubicBezTo>
                  <a:cubicBezTo>
                    <a:pt x="5026" y="2158"/>
                    <a:pt x="4816" y="2744"/>
                    <a:pt x="4607" y="3330"/>
                  </a:cubicBezTo>
                  <a:cubicBezTo>
                    <a:pt x="3875" y="3602"/>
                    <a:pt x="3163" y="3916"/>
                    <a:pt x="2431" y="4230"/>
                  </a:cubicBezTo>
                  <a:cubicBezTo>
                    <a:pt x="2452" y="4104"/>
                    <a:pt x="2515" y="3979"/>
                    <a:pt x="2557" y="3853"/>
                  </a:cubicBezTo>
                  <a:cubicBezTo>
                    <a:pt x="2661" y="3602"/>
                    <a:pt x="2787" y="3372"/>
                    <a:pt x="2912" y="3142"/>
                  </a:cubicBezTo>
                  <a:cubicBezTo>
                    <a:pt x="3027" y="2941"/>
                    <a:pt x="2847" y="2769"/>
                    <a:pt x="2668" y="2769"/>
                  </a:cubicBezTo>
                  <a:cubicBezTo>
                    <a:pt x="2586" y="2769"/>
                    <a:pt x="2505" y="2805"/>
                    <a:pt x="2452" y="2891"/>
                  </a:cubicBezTo>
                  <a:cubicBezTo>
                    <a:pt x="2264" y="3226"/>
                    <a:pt x="2117" y="3539"/>
                    <a:pt x="1992" y="3895"/>
                  </a:cubicBezTo>
                  <a:cubicBezTo>
                    <a:pt x="1950" y="4062"/>
                    <a:pt x="1845" y="4293"/>
                    <a:pt x="1866" y="4502"/>
                  </a:cubicBezTo>
                  <a:cubicBezTo>
                    <a:pt x="1322" y="4753"/>
                    <a:pt x="778" y="5004"/>
                    <a:pt x="255" y="5276"/>
                  </a:cubicBezTo>
                  <a:cubicBezTo>
                    <a:pt x="0" y="5422"/>
                    <a:pt x="110" y="5806"/>
                    <a:pt x="336" y="5806"/>
                  </a:cubicBezTo>
                  <a:cubicBezTo>
                    <a:pt x="369" y="5806"/>
                    <a:pt x="406" y="5797"/>
                    <a:pt x="443" y="5778"/>
                  </a:cubicBezTo>
                  <a:cubicBezTo>
                    <a:pt x="1029" y="5464"/>
                    <a:pt x="1615" y="5192"/>
                    <a:pt x="2201" y="4920"/>
                  </a:cubicBezTo>
                  <a:cubicBezTo>
                    <a:pt x="2368" y="4983"/>
                    <a:pt x="2557" y="5025"/>
                    <a:pt x="2703" y="5067"/>
                  </a:cubicBezTo>
                  <a:cubicBezTo>
                    <a:pt x="3101" y="5192"/>
                    <a:pt x="3477" y="5318"/>
                    <a:pt x="3875" y="5443"/>
                  </a:cubicBezTo>
                  <a:cubicBezTo>
                    <a:pt x="3904" y="5453"/>
                    <a:pt x="3932" y="5458"/>
                    <a:pt x="3957" y="5458"/>
                  </a:cubicBezTo>
                  <a:cubicBezTo>
                    <a:pt x="4205" y="5458"/>
                    <a:pt x="4264" y="5036"/>
                    <a:pt x="3980" y="4941"/>
                  </a:cubicBezTo>
                  <a:lnTo>
                    <a:pt x="3247" y="4690"/>
                  </a:lnTo>
                  <a:cubicBezTo>
                    <a:pt x="3143" y="4669"/>
                    <a:pt x="3017" y="4648"/>
                    <a:pt x="2891" y="4606"/>
                  </a:cubicBezTo>
                  <a:cubicBezTo>
                    <a:pt x="3456" y="4355"/>
                    <a:pt x="4042" y="4104"/>
                    <a:pt x="4607" y="3874"/>
                  </a:cubicBezTo>
                  <a:cubicBezTo>
                    <a:pt x="4628" y="3895"/>
                    <a:pt x="4628" y="3895"/>
                    <a:pt x="4649" y="3916"/>
                  </a:cubicBezTo>
                  <a:cubicBezTo>
                    <a:pt x="5486" y="4209"/>
                    <a:pt x="6344" y="4502"/>
                    <a:pt x="7181" y="4795"/>
                  </a:cubicBezTo>
                  <a:cubicBezTo>
                    <a:pt x="7217" y="4809"/>
                    <a:pt x="7251" y="4816"/>
                    <a:pt x="7284" y="4816"/>
                  </a:cubicBezTo>
                  <a:cubicBezTo>
                    <a:pt x="7540" y="4816"/>
                    <a:pt x="7689" y="4427"/>
                    <a:pt x="7411" y="4334"/>
                  </a:cubicBezTo>
                  <a:cubicBezTo>
                    <a:pt x="6721" y="4083"/>
                    <a:pt x="6030" y="3853"/>
                    <a:pt x="5340" y="3602"/>
                  </a:cubicBezTo>
                  <a:cubicBezTo>
                    <a:pt x="6407" y="3205"/>
                    <a:pt x="7474" y="2828"/>
                    <a:pt x="8562" y="2493"/>
                  </a:cubicBezTo>
                  <a:cubicBezTo>
                    <a:pt x="9357" y="2723"/>
                    <a:pt x="10131" y="2953"/>
                    <a:pt x="10905" y="3205"/>
                  </a:cubicBezTo>
                  <a:cubicBezTo>
                    <a:pt x="10929" y="3211"/>
                    <a:pt x="10952" y="3214"/>
                    <a:pt x="10973" y="3214"/>
                  </a:cubicBezTo>
                  <a:cubicBezTo>
                    <a:pt x="11233" y="3214"/>
                    <a:pt x="11300" y="2778"/>
                    <a:pt x="11010" y="2681"/>
                  </a:cubicBezTo>
                  <a:lnTo>
                    <a:pt x="9482" y="2221"/>
                  </a:lnTo>
                  <a:cubicBezTo>
                    <a:pt x="10633" y="1907"/>
                    <a:pt x="11805" y="1614"/>
                    <a:pt x="12977" y="1384"/>
                  </a:cubicBezTo>
                  <a:cubicBezTo>
                    <a:pt x="13272" y="1305"/>
                    <a:pt x="13252" y="856"/>
                    <a:pt x="12970" y="856"/>
                  </a:cubicBezTo>
                  <a:cubicBezTo>
                    <a:pt x="12952" y="856"/>
                    <a:pt x="12933" y="857"/>
                    <a:pt x="12914" y="861"/>
                  </a:cubicBezTo>
                  <a:cubicBezTo>
                    <a:pt x="11575" y="1133"/>
                    <a:pt x="10257" y="1468"/>
                    <a:pt x="8959" y="1845"/>
                  </a:cubicBezTo>
                  <a:cubicBezTo>
                    <a:pt x="9189" y="1342"/>
                    <a:pt x="9441" y="861"/>
                    <a:pt x="9671" y="380"/>
                  </a:cubicBezTo>
                  <a:cubicBezTo>
                    <a:pt x="9782" y="172"/>
                    <a:pt x="9607" y="0"/>
                    <a:pt x="9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5"/>
            <p:cNvSpPr/>
            <p:nvPr/>
          </p:nvSpPr>
          <p:spPr>
            <a:xfrm rot="-2607031">
              <a:off x="4765529" y="882136"/>
              <a:ext cx="951128" cy="344877"/>
            </a:xfrm>
            <a:custGeom>
              <a:avLst/>
              <a:gdLst/>
              <a:ahLst/>
              <a:cxnLst/>
              <a:rect l="l" t="t" r="r" b="b"/>
              <a:pathLst>
                <a:path w="13496" h="4227" extrusionOk="0">
                  <a:moveTo>
                    <a:pt x="5867" y="1"/>
                  </a:moveTo>
                  <a:cubicBezTo>
                    <a:pt x="4953" y="1"/>
                    <a:pt x="4035" y="123"/>
                    <a:pt x="3160" y="415"/>
                  </a:cubicBezTo>
                  <a:cubicBezTo>
                    <a:pt x="2427" y="666"/>
                    <a:pt x="0" y="1524"/>
                    <a:pt x="628" y="2612"/>
                  </a:cubicBezTo>
                  <a:cubicBezTo>
                    <a:pt x="1214" y="3637"/>
                    <a:pt x="3536" y="4035"/>
                    <a:pt x="4582" y="4161"/>
                  </a:cubicBezTo>
                  <a:cubicBezTo>
                    <a:pt x="4999" y="4206"/>
                    <a:pt x="5418" y="4227"/>
                    <a:pt x="5839" y="4227"/>
                  </a:cubicBezTo>
                  <a:cubicBezTo>
                    <a:pt x="8351" y="4227"/>
                    <a:pt x="10899" y="3464"/>
                    <a:pt x="13140" y="2424"/>
                  </a:cubicBezTo>
                  <a:cubicBezTo>
                    <a:pt x="13496" y="2257"/>
                    <a:pt x="13370" y="1754"/>
                    <a:pt x="13056" y="1650"/>
                  </a:cubicBezTo>
                  <a:cubicBezTo>
                    <a:pt x="10943" y="876"/>
                    <a:pt x="8746" y="143"/>
                    <a:pt x="6466" y="18"/>
                  </a:cubicBezTo>
                  <a:cubicBezTo>
                    <a:pt x="6267" y="6"/>
                    <a:pt x="6067" y="1"/>
                    <a:pt x="58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5"/>
            <p:cNvSpPr/>
            <p:nvPr/>
          </p:nvSpPr>
          <p:spPr>
            <a:xfrm rot="9835188">
              <a:off x="5250619" y="3659882"/>
              <a:ext cx="1130522" cy="629198"/>
            </a:xfrm>
            <a:custGeom>
              <a:avLst/>
              <a:gdLst/>
              <a:ahLst/>
              <a:cxnLst/>
              <a:rect l="l" t="t" r="r" b="b"/>
              <a:pathLst>
                <a:path w="11275" h="8296" extrusionOk="0">
                  <a:moveTo>
                    <a:pt x="10702" y="1"/>
                  </a:moveTo>
                  <a:cubicBezTo>
                    <a:pt x="10657" y="1"/>
                    <a:pt x="10612" y="7"/>
                    <a:pt x="10567" y="21"/>
                  </a:cubicBezTo>
                  <a:cubicBezTo>
                    <a:pt x="8412" y="649"/>
                    <a:pt x="6215" y="1360"/>
                    <a:pt x="4311" y="2616"/>
                  </a:cubicBezTo>
                  <a:cubicBezTo>
                    <a:pt x="3390" y="3223"/>
                    <a:pt x="2532" y="3997"/>
                    <a:pt x="1884" y="4896"/>
                  </a:cubicBezTo>
                  <a:cubicBezTo>
                    <a:pt x="1444" y="5524"/>
                    <a:pt x="1" y="7658"/>
                    <a:pt x="1172" y="8182"/>
                  </a:cubicBezTo>
                  <a:cubicBezTo>
                    <a:pt x="1357" y="8261"/>
                    <a:pt x="1573" y="8296"/>
                    <a:pt x="1808" y="8296"/>
                  </a:cubicBezTo>
                  <a:cubicBezTo>
                    <a:pt x="2934" y="8296"/>
                    <a:pt x="4508" y="7505"/>
                    <a:pt x="5252" y="7073"/>
                  </a:cubicBezTo>
                  <a:cubicBezTo>
                    <a:pt x="7784" y="5587"/>
                    <a:pt x="9709" y="3118"/>
                    <a:pt x="11111" y="586"/>
                  </a:cubicBezTo>
                  <a:cubicBezTo>
                    <a:pt x="11274" y="278"/>
                    <a:pt x="10997" y="1"/>
                    <a:pt x="107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5"/>
            <p:cNvSpPr/>
            <p:nvPr/>
          </p:nvSpPr>
          <p:spPr>
            <a:xfrm rot="-10171299" flipH="1">
              <a:off x="6437025" y="2874512"/>
              <a:ext cx="964286" cy="680332"/>
            </a:xfrm>
            <a:custGeom>
              <a:avLst/>
              <a:gdLst/>
              <a:ahLst/>
              <a:cxnLst/>
              <a:rect l="l" t="t" r="r" b="b"/>
              <a:pathLst>
                <a:path w="9709" h="9810" extrusionOk="0">
                  <a:moveTo>
                    <a:pt x="9193" y="1"/>
                  </a:moveTo>
                  <a:cubicBezTo>
                    <a:pt x="9126" y="1"/>
                    <a:pt x="9059" y="15"/>
                    <a:pt x="8998" y="45"/>
                  </a:cubicBezTo>
                  <a:cubicBezTo>
                    <a:pt x="6989" y="1071"/>
                    <a:pt x="4939" y="2159"/>
                    <a:pt x="3307" y="3749"/>
                  </a:cubicBezTo>
                  <a:cubicBezTo>
                    <a:pt x="2512" y="4523"/>
                    <a:pt x="1800" y="5423"/>
                    <a:pt x="1340" y="6448"/>
                  </a:cubicBezTo>
                  <a:cubicBezTo>
                    <a:pt x="1026" y="7139"/>
                    <a:pt x="1" y="9503"/>
                    <a:pt x="1215" y="9775"/>
                  </a:cubicBezTo>
                  <a:cubicBezTo>
                    <a:pt x="1313" y="9798"/>
                    <a:pt x="1417" y="9809"/>
                    <a:pt x="1525" y="9809"/>
                  </a:cubicBezTo>
                  <a:cubicBezTo>
                    <a:pt x="2680" y="9809"/>
                    <a:pt x="4316" y="8567"/>
                    <a:pt x="5044" y="7955"/>
                  </a:cubicBezTo>
                  <a:cubicBezTo>
                    <a:pt x="7261" y="6051"/>
                    <a:pt x="8705" y="3247"/>
                    <a:pt x="9626" y="506"/>
                  </a:cubicBezTo>
                  <a:cubicBezTo>
                    <a:pt x="9709" y="207"/>
                    <a:pt x="9450" y="1"/>
                    <a:pt x="91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5"/>
            <p:cNvSpPr/>
            <p:nvPr/>
          </p:nvSpPr>
          <p:spPr>
            <a:xfrm rot="-1512764">
              <a:off x="5829177" y="1358407"/>
              <a:ext cx="1205087" cy="763204"/>
            </a:xfrm>
            <a:custGeom>
              <a:avLst/>
              <a:gdLst/>
              <a:ahLst/>
              <a:cxnLst/>
              <a:rect l="l" t="t" r="r" b="b"/>
              <a:pathLst>
                <a:path w="21594" h="15534" extrusionOk="0">
                  <a:moveTo>
                    <a:pt x="20493" y="0"/>
                  </a:moveTo>
                  <a:cubicBezTo>
                    <a:pt x="20420" y="0"/>
                    <a:pt x="20347" y="10"/>
                    <a:pt x="20275" y="29"/>
                  </a:cubicBezTo>
                  <a:cubicBezTo>
                    <a:pt x="16153" y="1180"/>
                    <a:pt x="11948" y="2477"/>
                    <a:pt x="8307" y="4800"/>
                  </a:cubicBezTo>
                  <a:cubicBezTo>
                    <a:pt x="6508" y="5951"/>
                    <a:pt x="4897" y="7374"/>
                    <a:pt x="3641" y="9110"/>
                  </a:cubicBezTo>
                  <a:cubicBezTo>
                    <a:pt x="2783" y="10282"/>
                    <a:pt x="0" y="14299"/>
                    <a:pt x="2176" y="15283"/>
                  </a:cubicBezTo>
                  <a:cubicBezTo>
                    <a:pt x="2554" y="15458"/>
                    <a:pt x="3002" y="15533"/>
                    <a:pt x="3491" y="15533"/>
                  </a:cubicBezTo>
                  <a:cubicBezTo>
                    <a:pt x="5630" y="15533"/>
                    <a:pt x="8568" y="14095"/>
                    <a:pt x="9981" y="13295"/>
                  </a:cubicBezTo>
                  <a:cubicBezTo>
                    <a:pt x="14814" y="10554"/>
                    <a:pt x="18560" y="5888"/>
                    <a:pt x="21280" y="1117"/>
                  </a:cubicBezTo>
                  <a:cubicBezTo>
                    <a:pt x="21594" y="526"/>
                    <a:pt x="21044" y="0"/>
                    <a:pt x="204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5"/>
            <p:cNvSpPr/>
            <p:nvPr/>
          </p:nvSpPr>
          <p:spPr>
            <a:xfrm rot="3676435">
              <a:off x="4258791" y="3759536"/>
              <a:ext cx="1052481" cy="488568"/>
            </a:xfrm>
            <a:custGeom>
              <a:avLst/>
              <a:gdLst/>
              <a:ahLst/>
              <a:cxnLst/>
              <a:rect l="l" t="t" r="r" b="b"/>
              <a:pathLst>
                <a:path w="17452" h="5856" extrusionOk="0">
                  <a:moveTo>
                    <a:pt x="10046" y="0"/>
                  </a:moveTo>
                  <a:cubicBezTo>
                    <a:pt x="9354" y="0"/>
                    <a:pt x="8662" y="35"/>
                    <a:pt x="7973" y="114"/>
                  </a:cubicBezTo>
                  <a:cubicBezTo>
                    <a:pt x="6529" y="281"/>
                    <a:pt x="5085" y="658"/>
                    <a:pt x="3809" y="1348"/>
                  </a:cubicBezTo>
                  <a:cubicBezTo>
                    <a:pt x="2930" y="1809"/>
                    <a:pt x="1" y="3441"/>
                    <a:pt x="1047" y="4696"/>
                  </a:cubicBezTo>
                  <a:cubicBezTo>
                    <a:pt x="1818" y="5652"/>
                    <a:pt x="3947" y="5855"/>
                    <a:pt x="5451" y="5855"/>
                  </a:cubicBezTo>
                  <a:cubicBezTo>
                    <a:pt x="5824" y="5855"/>
                    <a:pt x="6158" y="5843"/>
                    <a:pt x="6424" y="5826"/>
                  </a:cubicBezTo>
                  <a:cubicBezTo>
                    <a:pt x="10233" y="5596"/>
                    <a:pt x="13936" y="3859"/>
                    <a:pt x="17033" y="1746"/>
                  </a:cubicBezTo>
                  <a:cubicBezTo>
                    <a:pt x="17451" y="1453"/>
                    <a:pt x="17179" y="867"/>
                    <a:pt x="16740" y="784"/>
                  </a:cubicBezTo>
                  <a:cubicBezTo>
                    <a:pt x="14548" y="367"/>
                    <a:pt x="12295" y="0"/>
                    <a:pt x="10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5"/>
            <p:cNvSpPr/>
            <p:nvPr/>
          </p:nvSpPr>
          <p:spPr>
            <a:xfrm rot="-1512764">
              <a:off x="6313487" y="1592691"/>
              <a:ext cx="816841" cy="529831"/>
            </a:xfrm>
            <a:custGeom>
              <a:avLst/>
              <a:gdLst/>
              <a:ahLst/>
              <a:cxnLst/>
              <a:rect l="l" t="t" r="r" b="b"/>
              <a:pathLst>
                <a:path w="14637" h="10784" extrusionOk="0">
                  <a:moveTo>
                    <a:pt x="13889" y="0"/>
                  </a:moveTo>
                  <a:cubicBezTo>
                    <a:pt x="13835" y="0"/>
                    <a:pt x="13780" y="8"/>
                    <a:pt x="13727" y="24"/>
                  </a:cubicBezTo>
                  <a:cubicBezTo>
                    <a:pt x="10923" y="840"/>
                    <a:pt x="8056" y="1781"/>
                    <a:pt x="5608" y="3413"/>
                  </a:cubicBezTo>
                  <a:cubicBezTo>
                    <a:pt x="4395" y="4208"/>
                    <a:pt x="3286" y="5192"/>
                    <a:pt x="2449" y="6384"/>
                  </a:cubicBezTo>
                  <a:cubicBezTo>
                    <a:pt x="1863" y="7200"/>
                    <a:pt x="1" y="9962"/>
                    <a:pt x="1507" y="10632"/>
                  </a:cubicBezTo>
                  <a:cubicBezTo>
                    <a:pt x="1752" y="10738"/>
                    <a:pt x="2038" y="10784"/>
                    <a:pt x="2349" y="10784"/>
                  </a:cubicBezTo>
                  <a:cubicBezTo>
                    <a:pt x="3819" y="10784"/>
                    <a:pt x="5855" y="9758"/>
                    <a:pt x="6822" y="9188"/>
                  </a:cubicBezTo>
                  <a:cubicBezTo>
                    <a:pt x="10107" y="7263"/>
                    <a:pt x="12618" y="4041"/>
                    <a:pt x="14417" y="756"/>
                  </a:cubicBezTo>
                  <a:cubicBezTo>
                    <a:pt x="14636" y="354"/>
                    <a:pt x="14266" y="0"/>
                    <a:pt x="138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5"/>
            <p:cNvSpPr/>
            <p:nvPr/>
          </p:nvSpPr>
          <p:spPr>
            <a:xfrm rot="-2813657">
              <a:off x="3342291" y="1068459"/>
              <a:ext cx="785155" cy="310828"/>
            </a:xfrm>
            <a:custGeom>
              <a:avLst/>
              <a:gdLst/>
              <a:ahLst/>
              <a:cxnLst/>
              <a:rect l="l" t="t" r="r" b="b"/>
              <a:pathLst>
                <a:path w="16552" h="5430" extrusionOk="0">
                  <a:moveTo>
                    <a:pt x="5970" y="0"/>
                  </a:moveTo>
                  <a:cubicBezTo>
                    <a:pt x="5332" y="0"/>
                    <a:pt x="4694" y="54"/>
                    <a:pt x="4060" y="179"/>
                  </a:cubicBezTo>
                  <a:cubicBezTo>
                    <a:pt x="3139" y="368"/>
                    <a:pt x="1" y="1037"/>
                    <a:pt x="608" y="2481"/>
                  </a:cubicBezTo>
                  <a:cubicBezTo>
                    <a:pt x="1173" y="3841"/>
                    <a:pt x="3976" y="4720"/>
                    <a:pt x="5232" y="5013"/>
                  </a:cubicBezTo>
                  <a:cubicBezTo>
                    <a:pt x="6425" y="5302"/>
                    <a:pt x="7657" y="5430"/>
                    <a:pt x="8897" y="5430"/>
                  </a:cubicBezTo>
                  <a:cubicBezTo>
                    <a:pt x="11331" y="5430"/>
                    <a:pt x="13797" y="4938"/>
                    <a:pt x="16070" y="4217"/>
                  </a:cubicBezTo>
                  <a:cubicBezTo>
                    <a:pt x="16551" y="4071"/>
                    <a:pt x="16447" y="3443"/>
                    <a:pt x="16070" y="3255"/>
                  </a:cubicBezTo>
                  <a:cubicBezTo>
                    <a:pt x="13580" y="1958"/>
                    <a:pt x="11007" y="702"/>
                    <a:pt x="8224" y="200"/>
                  </a:cubicBezTo>
                  <a:cubicBezTo>
                    <a:pt x="7477" y="76"/>
                    <a:pt x="6723" y="0"/>
                    <a:pt x="59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5"/>
            <p:cNvSpPr/>
            <p:nvPr/>
          </p:nvSpPr>
          <p:spPr>
            <a:xfrm rot="-2813657">
              <a:off x="3172833" y="1266131"/>
              <a:ext cx="528101" cy="188615"/>
            </a:xfrm>
            <a:custGeom>
              <a:avLst/>
              <a:gdLst/>
              <a:ahLst/>
              <a:cxnLst/>
              <a:rect l="l" t="t" r="r" b="b"/>
              <a:pathLst>
                <a:path w="11133" h="3295" extrusionOk="0">
                  <a:moveTo>
                    <a:pt x="2819" y="1"/>
                  </a:moveTo>
                  <a:cubicBezTo>
                    <a:pt x="2780" y="1"/>
                    <a:pt x="2740" y="12"/>
                    <a:pt x="2700" y="37"/>
                  </a:cubicBezTo>
                  <a:cubicBezTo>
                    <a:pt x="2470" y="204"/>
                    <a:pt x="2240" y="393"/>
                    <a:pt x="2030" y="602"/>
                  </a:cubicBezTo>
                  <a:cubicBezTo>
                    <a:pt x="1926" y="707"/>
                    <a:pt x="1779" y="832"/>
                    <a:pt x="1717" y="979"/>
                  </a:cubicBezTo>
                  <a:cubicBezTo>
                    <a:pt x="1410" y="979"/>
                    <a:pt x="1093" y="969"/>
                    <a:pt x="774" y="969"/>
                  </a:cubicBezTo>
                  <a:cubicBezTo>
                    <a:pt x="615" y="969"/>
                    <a:pt x="454" y="972"/>
                    <a:pt x="294" y="979"/>
                  </a:cubicBezTo>
                  <a:cubicBezTo>
                    <a:pt x="43" y="979"/>
                    <a:pt x="1" y="1376"/>
                    <a:pt x="273" y="1376"/>
                  </a:cubicBezTo>
                  <a:cubicBezTo>
                    <a:pt x="775" y="1376"/>
                    <a:pt x="1298" y="1376"/>
                    <a:pt x="1821" y="1397"/>
                  </a:cubicBezTo>
                  <a:cubicBezTo>
                    <a:pt x="1905" y="1502"/>
                    <a:pt x="2030" y="1606"/>
                    <a:pt x="2114" y="1690"/>
                  </a:cubicBezTo>
                  <a:lnTo>
                    <a:pt x="2825" y="2360"/>
                  </a:lnTo>
                  <a:cubicBezTo>
                    <a:pt x="2865" y="2399"/>
                    <a:pt x="2906" y="2415"/>
                    <a:pt x="2946" y="2415"/>
                  </a:cubicBezTo>
                  <a:cubicBezTo>
                    <a:pt x="3099" y="2415"/>
                    <a:pt x="3226" y="2174"/>
                    <a:pt x="3077" y="2025"/>
                  </a:cubicBezTo>
                  <a:lnTo>
                    <a:pt x="2637" y="1606"/>
                  </a:lnTo>
                  <a:cubicBezTo>
                    <a:pt x="2574" y="1544"/>
                    <a:pt x="2491" y="1481"/>
                    <a:pt x="2428" y="1418"/>
                  </a:cubicBezTo>
                  <a:lnTo>
                    <a:pt x="2428" y="1418"/>
                  </a:lnTo>
                  <a:cubicBezTo>
                    <a:pt x="2909" y="1439"/>
                    <a:pt x="3411" y="1460"/>
                    <a:pt x="3893" y="1502"/>
                  </a:cubicBezTo>
                  <a:cubicBezTo>
                    <a:pt x="3914" y="1523"/>
                    <a:pt x="3914" y="1523"/>
                    <a:pt x="3914" y="1544"/>
                  </a:cubicBezTo>
                  <a:cubicBezTo>
                    <a:pt x="4416" y="2046"/>
                    <a:pt x="4918" y="2569"/>
                    <a:pt x="5420" y="3071"/>
                  </a:cubicBezTo>
                  <a:cubicBezTo>
                    <a:pt x="5462" y="3118"/>
                    <a:pt x="5514" y="3138"/>
                    <a:pt x="5566" y="3138"/>
                  </a:cubicBezTo>
                  <a:cubicBezTo>
                    <a:pt x="5722" y="3138"/>
                    <a:pt x="5875" y="2961"/>
                    <a:pt x="5734" y="2820"/>
                  </a:cubicBezTo>
                  <a:lnTo>
                    <a:pt x="4520" y="1565"/>
                  </a:lnTo>
                  <a:lnTo>
                    <a:pt x="4520" y="1565"/>
                  </a:lnTo>
                  <a:cubicBezTo>
                    <a:pt x="5420" y="1648"/>
                    <a:pt x="6320" y="1774"/>
                    <a:pt x="7219" y="1920"/>
                  </a:cubicBezTo>
                  <a:cubicBezTo>
                    <a:pt x="7680" y="2360"/>
                    <a:pt x="8161" y="2799"/>
                    <a:pt x="8621" y="3238"/>
                  </a:cubicBezTo>
                  <a:cubicBezTo>
                    <a:pt x="8665" y="3277"/>
                    <a:pt x="8710" y="3294"/>
                    <a:pt x="8753" y="3294"/>
                  </a:cubicBezTo>
                  <a:cubicBezTo>
                    <a:pt x="8916" y="3294"/>
                    <a:pt x="9043" y="3053"/>
                    <a:pt x="8893" y="2904"/>
                  </a:cubicBezTo>
                  <a:cubicBezTo>
                    <a:pt x="8579" y="2632"/>
                    <a:pt x="8266" y="2339"/>
                    <a:pt x="7952" y="2046"/>
                  </a:cubicBezTo>
                  <a:lnTo>
                    <a:pt x="7952" y="2046"/>
                  </a:lnTo>
                  <a:cubicBezTo>
                    <a:pt x="8893" y="2234"/>
                    <a:pt x="9835" y="2422"/>
                    <a:pt x="10756" y="2673"/>
                  </a:cubicBezTo>
                  <a:cubicBezTo>
                    <a:pt x="10775" y="2678"/>
                    <a:pt x="10793" y="2680"/>
                    <a:pt x="10811" y="2680"/>
                  </a:cubicBezTo>
                  <a:cubicBezTo>
                    <a:pt x="11027" y="2680"/>
                    <a:pt x="11132" y="2353"/>
                    <a:pt x="10881" y="2276"/>
                  </a:cubicBezTo>
                  <a:cubicBezTo>
                    <a:pt x="9835" y="2004"/>
                    <a:pt x="8789" y="1774"/>
                    <a:pt x="7722" y="1585"/>
                  </a:cubicBezTo>
                  <a:cubicBezTo>
                    <a:pt x="8077" y="1334"/>
                    <a:pt x="8412" y="1062"/>
                    <a:pt x="8747" y="790"/>
                  </a:cubicBezTo>
                  <a:cubicBezTo>
                    <a:pt x="8933" y="672"/>
                    <a:pt x="8805" y="431"/>
                    <a:pt x="8627" y="431"/>
                  </a:cubicBezTo>
                  <a:cubicBezTo>
                    <a:pt x="8585" y="431"/>
                    <a:pt x="8540" y="444"/>
                    <a:pt x="8496" y="476"/>
                  </a:cubicBezTo>
                  <a:cubicBezTo>
                    <a:pt x="8056" y="811"/>
                    <a:pt x="7617" y="1146"/>
                    <a:pt x="7157" y="1481"/>
                  </a:cubicBezTo>
                  <a:cubicBezTo>
                    <a:pt x="6320" y="1355"/>
                    <a:pt x="5483" y="1251"/>
                    <a:pt x="4646" y="1167"/>
                  </a:cubicBezTo>
                  <a:cubicBezTo>
                    <a:pt x="4897" y="916"/>
                    <a:pt x="5148" y="665"/>
                    <a:pt x="5420" y="435"/>
                  </a:cubicBezTo>
                  <a:cubicBezTo>
                    <a:pt x="5589" y="299"/>
                    <a:pt x="5457" y="54"/>
                    <a:pt x="5290" y="54"/>
                  </a:cubicBezTo>
                  <a:cubicBezTo>
                    <a:pt x="5250" y="54"/>
                    <a:pt x="5209" y="68"/>
                    <a:pt x="5169" y="100"/>
                  </a:cubicBezTo>
                  <a:cubicBezTo>
                    <a:pt x="4792" y="435"/>
                    <a:pt x="4458" y="769"/>
                    <a:pt x="4102" y="1104"/>
                  </a:cubicBezTo>
                  <a:cubicBezTo>
                    <a:pt x="3474" y="1062"/>
                    <a:pt x="2846" y="1020"/>
                    <a:pt x="2219" y="1000"/>
                  </a:cubicBezTo>
                  <a:cubicBezTo>
                    <a:pt x="2281" y="916"/>
                    <a:pt x="2386" y="832"/>
                    <a:pt x="2449" y="769"/>
                  </a:cubicBezTo>
                  <a:cubicBezTo>
                    <a:pt x="2616" y="623"/>
                    <a:pt x="2784" y="497"/>
                    <a:pt x="2951" y="372"/>
                  </a:cubicBezTo>
                  <a:cubicBezTo>
                    <a:pt x="3141" y="251"/>
                    <a:pt x="3003" y="1"/>
                    <a:pt x="28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5"/>
            <p:cNvSpPr/>
            <p:nvPr/>
          </p:nvSpPr>
          <p:spPr>
            <a:xfrm rot="-1202921">
              <a:off x="3062528" y="1270421"/>
              <a:ext cx="1480660" cy="395196"/>
            </a:xfrm>
            <a:custGeom>
              <a:avLst/>
              <a:gdLst/>
              <a:ahLst/>
              <a:cxnLst/>
              <a:rect l="l" t="t" r="r" b="b"/>
              <a:pathLst>
                <a:path w="25591" h="8464" extrusionOk="0">
                  <a:moveTo>
                    <a:pt x="14232" y="0"/>
                  </a:moveTo>
                  <a:cubicBezTo>
                    <a:pt x="13401" y="0"/>
                    <a:pt x="12569" y="37"/>
                    <a:pt x="11739" y="117"/>
                  </a:cubicBezTo>
                  <a:cubicBezTo>
                    <a:pt x="9625" y="326"/>
                    <a:pt x="7533" y="850"/>
                    <a:pt x="5629" y="1812"/>
                  </a:cubicBezTo>
                  <a:cubicBezTo>
                    <a:pt x="4311" y="2482"/>
                    <a:pt x="1" y="4783"/>
                    <a:pt x="1486" y="6666"/>
                  </a:cubicBezTo>
                  <a:cubicBezTo>
                    <a:pt x="2696" y="8165"/>
                    <a:pt x="6196" y="8464"/>
                    <a:pt x="8410" y="8464"/>
                  </a:cubicBezTo>
                  <a:cubicBezTo>
                    <a:pt x="8762" y="8464"/>
                    <a:pt x="9081" y="8456"/>
                    <a:pt x="9353" y="8445"/>
                  </a:cubicBezTo>
                  <a:cubicBezTo>
                    <a:pt x="14919" y="8215"/>
                    <a:pt x="20359" y="5767"/>
                    <a:pt x="24962" y="2754"/>
                  </a:cubicBezTo>
                  <a:cubicBezTo>
                    <a:pt x="25590" y="2335"/>
                    <a:pt x="25193" y="1477"/>
                    <a:pt x="24565" y="1331"/>
                  </a:cubicBezTo>
                  <a:cubicBezTo>
                    <a:pt x="21187" y="638"/>
                    <a:pt x="17713" y="0"/>
                    <a:pt x="142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5"/>
            <p:cNvSpPr/>
            <p:nvPr/>
          </p:nvSpPr>
          <p:spPr>
            <a:xfrm rot="4113806">
              <a:off x="6887163" y="2086364"/>
              <a:ext cx="468012" cy="1473428"/>
            </a:xfrm>
            <a:custGeom>
              <a:avLst/>
              <a:gdLst/>
              <a:ahLst/>
              <a:cxnLst/>
              <a:rect l="l" t="t" r="r" b="b"/>
              <a:pathLst>
                <a:path w="11087" h="24074" extrusionOk="0">
                  <a:moveTo>
                    <a:pt x="9862" y="1"/>
                  </a:moveTo>
                  <a:cubicBezTo>
                    <a:pt x="9593" y="1"/>
                    <a:pt x="9316" y="112"/>
                    <a:pt x="9140" y="322"/>
                  </a:cubicBezTo>
                  <a:cubicBezTo>
                    <a:pt x="6253" y="3712"/>
                    <a:pt x="3386" y="7290"/>
                    <a:pt x="1608" y="11433"/>
                  </a:cubicBezTo>
                  <a:cubicBezTo>
                    <a:pt x="750" y="13462"/>
                    <a:pt x="164" y="15638"/>
                    <a:pt x="81" y="17856"/>
                  </a:cubicBezTo>
                  <a:cubicBezTo>
                    <a:pt x="40" y="19304"/>
                    <a:pt x="0" y="24074"/>
                    <a:pt x="2169" y="24074"/>
                  </a:cubicBezTo>
                  <a:cubicBezTo>
                    <a:pt x="2257" y="24074"/>
                    <a:pt x="2349" y="24066"/>
                    <a:pt x="2445" y="24050"/>
                  </a:cubicBezTo>
                  <a:cubicBezTo>
                    <a:pt x="4747" y="23652"/>
                    <a:pt x="7090" y="19614"/>
                    <a:pt x="8011" y="17773"/>
                  </a:cubicBezTo>
                  <a:cubicBezTo>
                    <a:pt x="10584" y="12583"/>
                    <a:pt x="11086" y="6369"/>
                    <a:pt x="10626" y="678"/>
                  </a:cubicBezTo>
                  <a:cubicBezTo>
                    <a:pt x="10590" y="216"/>
                    <a:pt x="10235" y="1"/>
                    <a:pt x="9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5"/>
            <p:cNvSpPr/>
            <p:nvPr/>
          </p:nvSpPr>
          <p:spPr>
            <a:xfrm rot="-9683152" flipH="1">
              <a:off x="6475943" y="2078377"/>
              <a:ext cx="1052844" cy="808077"/>
            </a:xfrm>
            <a:custGeom>
              <a:avLst/>
              <a:gdLst/>
              <a:ahLst/>
              <a:cxnLst/>
              <a:rect l="l" t="t" r="r" b="b"/>
              <a:pathLst>
                <a:path w="18029" h="17559" extrusionOk="0">
                  <a:moveTo>
                    <a:pt x="2848" y="0"/>
                  </a:moveTo>
                  <a:cubicBezTo>
                    <a:pt x="2627" y="0"/>
                    <a:pt x="2416" y="24"/>
                    <a:pt x="2218" y="76"/>
                  </a:cubicBezTo>
                  <a:cubicBezTo>
                    <a:pt x="1" y="641"/>
                    <a:pt x="1946" y="4889"/>
                    <a:pt x="2553" y="6144"/>
                  </a:cubicBezTo>
                  <a:cubicBezTo>
                    <a:pt x="3453" y="7985"/>
                    <a:pt x="4750" y="9596"/>
                    <a:pt x="6236" y="10977"/>
                  </a:cubicBezTo>
                  <a:cubicBezTo>
                    <a:pt x="9270" y="13781"/>
                    <a:pt x="13015" y="15706"/>
                    <a:pt x="16719" y="17485"/>
                  </a:cubicBezTo>
                  <a:cubicBezTo>
                    <a:pt x="16827" y="17535"/>
                    <a:pt x="16946" y="17558"/>
                    <a:pt x="17066" y="17558"/>
                  </a:cubicBezTo>
                  <a:cubicBezTo>
                    <a:pt x="17545" y="17558"/>
                    <a:pt x="18029" y="17180"/>
                    <a:pt x="17827" y="16627"/>
                  </a:cubicBezTo>
                  <a:cubicBezTo>
                    <a:pt x="16070" y="11668"/>
                    <a:pt x="13329" y="6646"/>
                    <a:pt x="9228" y="3257"/>
                  </a:cubicBezTo>
                  <a:cubicBezTo>
                    <a:pt x="7922" y="2159"/>
                    <a:pt x="4939" y="0"/>
                    <a:pt x="28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5"/>
            <p:cNvSpPr/>
            <p:nvPr/>
          </p:nvSpPr>
          <p:spPr>
            <a:xfrm rot="-9324201" flipH="1">
              <a:off x="6741374" y="1467092"/>
              <a:ext cx="521947" cy="1172119"/>
            </a:xfrm>
            <a:custGeom>
              <a:avLst/>
              <a:gdLst/>
              <a:ahLst/>
              <a:cxnLst/>
              <a:rect l="l" t="t" r="r" b="b"/>
              <a:pathLst>
                <a:path w="9312" h="24002" extrusionOk="0">
                  <a:moveTo>
                    <a:pt x="3090" y="0"/>
                  </a:moveTo>
                  <a:cubicBezTo>
                    <a:pt x="1202" y="0"/>
                    <a:pt x="508" y="4194"/>
                    <a:pt x="314" y="5529"/>
                  </a:cubicBezTo>
                  <a:cubicBezTo>
                    <a:pt x="1" y="7642"/>
                    <a:pt x="189" y="9776"/>
                    <a:pt x="670" y="11848"/>
                  </a:cubicBezTo>
                  <a:cubicBezTo>
                    <a:pt x="1633" y="16032"/>
                    <a:pt x="3746" y="19882"/>
                    <a:pt x="5901" y="23565"/>
                  </a:cubicBezTo>
                  <a:cubicBezTo>
                    <a:pt x="6059" y="23839"/>
                    <a:pt x="6377" y="24002"/>
                    <a:pt x="6680" y="24002"/>
                  </a:cubicBezTo>
                  <a:cubicBezTo>
                    <a:pt x="6978" y="24002"/>
                    <a:pt x="7262" y="23844"/>
                    <a:pt x="7366" y="23481"/>
                  </a:cubicBezTo>
                  <a:cubicBezTo>
                    <a:pt x="8747" y="18187"/>
                    <a:pt x="9312" y="12245"/>
                    <a:pt x="7742" y="6930"/>
                  </a:cubicBezTo>
                  <a:cubicBezTo>
                    <a:pt x="7198" y="5047"/>
                    <a:pt x="5671" y="842"/>
                    <a:pt x="3578" y="88"/>
                  </a:cubicBezTo>
                  <a:cubicBezTo>
                    <a:pt x="3407" y="28"/>
                    <a:pt x="3245" y="0"/>
                    <a:pt x="30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5"/>
            <p:cNvSpPr/>
            <p:nvPr/>
          </p:nvSpPr>
          <p:spPr>
            <a:xfrm>
              <a:off x="4820921" y="1219599"/>
              <a:ext cx="7852" cy="8557"/>
            </a:xfrm>
            <a:custGeom>
              <a:avLst/>
              <a:gdLst/>
              <a:ahLst/>
              <a:cxnLst/>
              <a:rect l="l" t="t" r="r" b="b"/>
              <a:pathLst>
                <a:path w="126" h="211" extrusionOk="0">
                  <a:moveTo>
                    <a:pt x="0" y="1"/>
                  </a:moveTo>
                  <a:lnTo>
                    <a:pt x="0" y="210"/>
                  </a:lnTo>
                  <a:lnTo>
                    <a:pt x="126" y="210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5"/>
            <p:cNvSpPr/>
            <p:nvPr/>
          </p:nvSpPr>
          <p:spPr>
            <a:xfrm>
              <a:off x="2267759" y="1092347"/>
              <a:ext cx="4666800" cy="3037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ig Shoulders Stencil Text"/>
              <a:buNone/>
              <a:defRPr sz="3500" b="1">
                <a:solidFill>
                  <a:schemeClr val="dk1"/>
                </a:solidFill>
                <a:latin typeface="Big Shoulders Stencil Text"/>
                <a:ea typeface="Big Shoulders Stencil Text"/>
                <a:cs typeface="Big Shoulders Stencil Text"/>
                <a:sym typeface="Big Shoulders Stencil Tex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60" r:id="rId2"/>
    <p:sldLayoutId id="2147483661" r:id="rId3"/>
    <p:sldLayoutId id="2147483668" r:id="rId4"/>
    <p:sldLayoutId id="2147483669" r:id="rId5"/>
    <p:sldLayoutId id="2147483670" r:id="rId6"/>
    <p:sldLayoutId id="214748367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3" name="Google Shape;403;p30"/>
          <p:cNvGrpSpPr/>
          <p:nvPr/>
        </p:nvGrpSpPr>
        <p:grpSpPr>
          <a:xfrm>
            <a:off x="424631" y="204724"/>
            <a:ext cx="1713813" cy="1405662"/>
            <a:chOff x="424631" y="204724"/>
            <a:chExt cx="1713813" cy="1405662"/>
          </a:xfrm>
        </p:grpSpPr>
        <p:grpSp>
          <p:nvGrpSpPr>
            <p:cNvPr id="404" name="Google Shape;404;p30"/>
            <p:cNvGrpSpPr/>
            <p:nvPr/>
          </p:nvGrpSpPr>
          <p:grpSpPr>
            <a:xfrm rot="-3199555" flipH="1">
              <a:off x="1168325" y="580794"/>
              <a:ext cx="364987" cy="1105893"/>
              <a:chOff x="-1188859" y="2172249"/>
              <a:chExt cx="321476" cy="974057"/>
            </a:xfrm>
          </p:grpSpPr>
          <p:sp>
            <p:nvSpPr>
              <p:cNvPr id="405" name="Google Shape;405;p30"/>
              <p:cNvSpPr/>
              <p:nvPr/>
            </p:nvSpPr>
            <p:spPr>
              <a:xfrm rot="-5400000">
                <a:off x="-1515150" y="2498540"/>
                <a:ext cx="974057" cy="321476"/>
              </a:xfrm>
              <a:custGeom>
                <a:avLst/>
                <a:gdLst/>
                <a:ahLst/>
                <a:cxnLst/>
                <a:rect l="l" t="t" r="r" b="b"/>
                <a:pathLst>
                  <a:path w="25591" h="8446" extrusionOk="0">
                    <a:moveTo>
                      <a:pt x="14270" y="0"/>
                    </a:moveTo>
                    <a:cubicBezTo>
                      <a:pt x="13426" y="0"/>
                      <a:pt x="12582" y="37"/>
                      <a:pt x="11739" y="119"/>
                    </a:cubicBezTo>
                    <a:cubicBezTo>
                      <a:pt x="9625" y="328"/>
                      <a:pt x="7533" y="831"/>
                      <a:pt x="5629" y="1793"/>
                    </a:cubicBezTo>
                    <a:cubicBezTo>
                      <a:pt x="4311" y="2463"/>
                      <a:pt x="1" y="4764"/>
                      <a:pt x="1486" y="6647"/>
                    </a:cubicBezTo>
                    <a:cubicBezTo>
                      <a:pt x="2688" y="8154"/>
                      <a:pt x="6149" y="8446"/>
                      <a:pt x="8365" y="8446"/>
                    </a:cubicBezTo>
                    <a:cubicBezTo>
                      <a:pt x="8735" y="8446"/>
                      <a:pt x="9069" y="8438"/>
                      <a:pt x="9353" y="8426"/>
                    </a:cubicBezTo>
                    <a:cubicBezTo>
                      <a:pt x="14919" y="8217"/>
                      <a:pt x="20380" y="5769"/>
                      <a:pt x="24962" y="2756"/>
                    </a:cubicBezTo>
                    <a:cubicBezTo>
                      <a:pt x="25590" y="2337"/>
                      <a:pt x="25193" y="1458"/>
                      <a:pt x="24586" y="1333"/>
                    </a:cubicBezTo>
                    <a:cubicBezTo>
                      <a:pt x="21203" y="626"/>
                      <a:pt x="17739" y="0"/>
                      <a:pt x="142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30"/>
              <p:cNvSpPr/>
              <p:nvPr/>
            </p:nvSpPr>
            <p:spPr>
              <a:xfrm rot="-5400000">
                <a:off x="-1374433" y="2596436"/>
                <a:ext cx="643028" cy="202454"/>
              </a:xfrm>
              <a:custGeom>
                <a:avLst/>
                <a:gdLst/>
                <a:ahLst/>
                <a:cxnLst/>
                <a:rect l="l" t="t" r="r" b="b"/>
                <a:pathLst>
                  <a:path w="16894" h="5319" extrusionOk="0">
                    <a:moveTo>
                      <a:pt x="12445" y="1"/>
                    </a:moveTo>
                    <a:cubicBezTo>
                      <a:pt x="12360" y="1"/>
                      <a:pt x="12274" y="38"/>
                      <a:pt x="12207" y="128"/>
                    </a:cubicBezTo>
                    <a:lnTo>
                      <a:pt x="10658" y="2178"/>
                    </a:lnTo>
                    <a:cubicBezTo>
                      <a:pt x="9382" y="2325"/>
                      <a:pt x="8085" y="2513"/>
                      <a:pt x="6808" y="2743"/>
                    </a:cubicBezTo>
                    <a:cubicBezTo>
                      <a:pt x="7080" y="2283"/>
                      <a:pt x="7373" y="1823"/>
                      <a:pt x="7666" y="1362"/>
                    </a:cubicBezTo>
                    <a:cubicBezTo>
                      <a:pt x="7818" y="1120"/>
                      <a:pt x="7596" y="855"/>
                      <a:pt x="7383" y="855"/>
                    </a:cubicBezTo>
                    <a:cubicBezTo>
                      <a:pt x="7302" y="855"/>
                      <a:pt x="7222" y="893"/>
                      <a:pt x="7164" y="986"/>
                    </a:cubicBezTo>
                    <a:cubicBezTo>
                      <a:pt x="6746" y="1613"/>
                      <a:pt x="6369" y="2262"/>
                      <a:pt x="5992" y="2911"/>
                    </a:cubicBezTo>
                    <a:cubicBezTo>
                      <a:pt x="5051" y="3078"/>
                      <a:pt x="4130" y="3287"/>
                      <a:pt x="3189" y="3517"/>
                    </a:cubicBezTo>
                    <a:cubicBezTo>
                      <a:pt x="3251" y="3371"/>
                      <a:pt x="3356" y="3225"/>
                      <a:pt x="3440" y="3099"/>
                    </a:cubicBezTo>
                    <a:cubicBezTo>
                      <a:pt x="3607" y="2806"/>
                      <a:pt x="3795" y="2555"/>
                      <a:pt x="4026" y="2304"/>
                    </a:cubicBezTo>
                    <a:cubicBezTo>
                      <a:pt x="4210" y="2073"/>
                      <a:pt x="3988" y="1809"/>
                      <a:pt x="3750" y="1809"/>
                    </a:cubicBezTo>
                    <a:cubicBezTo>
                      <a:pt x="3663" y="1809"/>
                      <a:pt x="3575" y="1844"/>
                      <a:pt x="3503" y="1927"/>
                    </a:cubicBezTo>
                    <a:cubicBezTo>
                      <a:pt x="3210" y="2262"/>
                      <a:pt x="2959" y="2618"/>
                      <a:pt x="2749" y="3015"/>
                    </a:cubicBezTo>
                    <a:cubicBezTo>
                      <a:pt x="2645" y="3204"/>
                      <a:pt x="2477" y="3455"/>
                      <a:pt x="2435" y="3706"/>
                    </a:cubicBezTo>
                    <a:cubicBezTo>
                      <a:pt x="1745" y="3894"/>
                      <a:pt x="1034" y="4082"/>
                      <a:pt x="343" y="4292"/>
                    </a:cubicBezTo>
                    <a:cubicBezTo>
                      <a:pt x="0" y="4387"/>
                      <a:pt x="56" y="4915"/>
                      <a:pt x="368" y="4915"/>
                    </a:cubicBezTo>
                    <a:cubicBezTo>
                      <a:pt x="399" y="4915"/>
                      <a:pt x="433" y="4910"/>
                      <a:pt x="469" y="4898"/>
                    </a:cubicBezTo>
                    <a:cubicBezTo>
                      <a:pt x="1222" y="4689"/>
                      <a:pt x="1996" y="4480"/>
                      <a:pt x="2770" y="4271"/>
                    </a:cubicBezTo>
                    <a:cubicBezTo>
                      <a:pt x="2938" y="4396"/>
                      <a:pt x="3168" y="4480"/>
                      <a:pt x="3335" y="4585"/>
                    </a:cubicBezTo>
                    <a:cubicBezTo>
                      <a:pt x="3775" y="4815"/>
                      <a:pt x="4214" y="5045"/>
                      <a:pt x="4632" y="5275"/>
                    </a:cubicBezTo>
                    <a:cubicBezTo>
                      <a:pt x="4687" y="5305"/>
                      <a:pt x="4738" y="5318"/>
                      <a:pt x="4785" y="5318"/>
                    </a:cubicBezTo>
                    <a:cubicBezTo>
                      <a:pt x="5063" y="5318"/>
                      <a:pt x="5188" y="4850"/>
                      <a:pt x="4884" y="4689"/>
                    </a:cubicBezTo>
                    <a:lnTo>
                      <a:pt x="4047" y="4250"/>
                    </a:lnTo>
                    <a:cubicBezTo>
                      <a:pt x="3942" y="4187"/>
                      <a:pt x="3795" y="4124"/>
                      <a:pt x="3649" y="4061"/>
                    </a:cubicBezTo>
                    <a:cubicBezTo>
                      <a:pt x="4402" y="3894"/>
                      <a:pt x="5135" y="3727"/>
                      <a:pt x="5867" y="3580"/>
                    </a:cubicBezTo>
                    <a:cubicBezTo>
                      <a:pt x="5888" y="3580"/>
                      <a:pt x="5888" y="3601"/>
                      <a:pt x="5909" y="3622"/>
                    </a:cubicBezTo>
                    <a:cubicBezTo>
                      <a:pt x="6850" y="4166"/>
                      <a:pt x="7792" y="4710"/>
                      <a:pt x="8754" y="5254"/>
                    </a:cubicBezTo>
                    <a:cubicBezTo>
                      <a:pt x="8806" y="5283"/>
                      <a:pt x="8859" y="5296"/>
                      <a:pt x="8910" y="5296"/>
                    </a:cubicBezTo>
                    <a:cubicBezTo>
                      <a:pt x="9193" y="5296"/>
                      <a:pt x="9432" y="4911"/>
                      <a:pt x="9131" y="4752"/>
                    </a:cubicBezTo>
                    <a:cubicBezTo>
                      <a:pt x="8357" y="4292"/>
                      <a:pt x="7583" y="3852"/>
                      <a:pt x="6808" y="3392"/>
                    </a:cubicBezTo>
                    <a:cubicBezTo>
                      <a:pt x="8169" y="3162"/>
                      <a:pt x="9549" y="2953"/>
                      <a:pt x="10910" y="2806"/>
                    </a:cubicBezTo>
                    <a:lnTo>
                      <a:pt x="13546" y="4145"/>
                    </a:lnTo>
                    <a:cubicBezTo>
                      <a:pt x="13597" y="4171"/>
                      <a:pt x="13645" y="4182"/>
                      <a:pt x="13690" y="4182"/>
                    </a:cubicBezTo>
                    <a:cubicBezTo>
                      <a:pt x="13974" y="4182"/>
                      <a:pt x="14104" y="3722"/>
                      <a:pt x="13797" y="3559"/>
                    </a:cubicBezTo>
                    <a:cubicBezTo>
                      <a:pt x="13211" y="3266"/>
                      <a:pt x="12646" y="2973"/>
                      <a:pt x="12081" y="2681"/>
                    </a:cubicBezTo>
                    <a:cubicBezTo>
                      <a:pt x="13525" y="2555"/>
                      <a:pt x="14969" y="2471"/>
                      <a:pt x="16433" y="2429"/>
                    </a:cubicBezTo>
                    <a:cubicBezTo>
                      <a:pt x="16852" y="2429"/>
                      <a:pt x="16894" y="1802"/>
                      <a:pt x="16475" y="1802"/>
                    </a:cubicBezTo>
                    <a:cubicBezTo>
                      <a:pt x="14822" y="1823"/>
                      <a:pt x="13169" y="1927"/>
                      <a:pt x="11537" y="2095"/>
                    </a:cubicBezTo>
                    <a:cubicBezTo>
                      <a:pt x="11935" y="1572"/>
                      <a:pt x="12332" y="1048"/>
                      <a:pt x="12730" y="504"/>
                    </a:cubicBezTo>
                    <a:cubicBezTo>
                      <a:pt x="12898" y="275"/>
                      <a:pt x="12675" y="1"/>
                      <a:pt x="124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" name="Google Shape;407;p30"/>
            <p:cNvGrpSpPr/>
            <p:nvPr/>
          </p:nvGrpSpPr>
          <p:grpSpPr>
            <a:xfrm rot="-4609912" flipH="1">
              <a:off x="697570" y="1022187"/>
              <a:ext cx="250622" cy="759374"/>
              <a:chOff x="-1188859" y="2172249"/>
              <a:chExt cx="321476" cy="974057"/>
            </a:xfrm>
          </p:grpSpPr>
          <p:sp>
            <p:nvSpPr>
              <p:cNvPr id="408" name="Google Shape;408;p30"/>
              <p:cNvSpPr/>
              <p:nvPr/>
            </p:nvSpPr>
            <p:spPr>
              <a:xfrm rot="-5400000">
                <a:off x="-1515150" y="2498540"/>
                <a:ext cx="974057" cy="321476"/>
              </a:xfrm>
              <a:custGeom>
                <a:avLst/>
                <a:gdLst/>
                <a:ahLst/>
                <a:cxnLst/>
                <a:rect l="l" t="t" r="r" b="b"/>
                <a:pathLst>
                  <a:path w="25591" h="8446" extrusionOk="0">
                    <a:moveTo>
                      <a:pt x="14270" y="0"/>
                    </a:moveTo>
                    <a:cubicBezTo>
                      <a:pt x="13426" y="0"/>
                      <a:pt x="12582" y="37"/>
                      <a:pt x="11739" y="119"/>
                    </a:cubicBezTo>
                    <a:cubicBezTo>
                      <a:pt x="9625" y="328"/>
                      <a:pt x="7533" y="831"/>
                      <a:pt x="5629" y="1793"/>
                    </a:cubicBezTo>
                    <a:cubicBezTo>
                      <a:pt x="4311" y="2463"/>
                      <a:pt x="1" y="4764"/>
                      <a:pt x="1486" y="6647"/>
                    </a:cubicBezTo>
                    <a:cubicBezTo>
                      <a:pt x="2688" y="8154"/>
                      <a:pt x="6149" y="8446"/>
                      <a:pt x="8365" y="8446"/>
                    </a:cubicBezTo>
                    <a:cubicBezTo>
                      <a:pt x="8735" y="8446"/>
                      <a:pt x="9069" y="8438"/>
                      <a:pt x="9353" y="8426"/>
                    </a:cubicBezTo>
                    <a:cubicBezTo>
                      <a:pt x="14919" y="8217"/>
                      <a:pt x="20380" y="5769"/>
                      <a:pt x="24962" y="2756"/>
                    </a:cubicBezTo>
                    <a:cubicBezTo>
                      <a:pt x="25590" y="2337"/>
                      <a:pt x="25193" y="1458"/>
                      <a:pt x="24586" y="1333"/>
                    </a:cubicBezTo>
                    <a:cubicBezTo>
                      <a:pt x="21203" y="626"/>
                      <a:pt x="17739" y="0"/>
                      <a:pt x="142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0"/>
              <p:cNvSpPr/>
              <p:nvPr/>
            </p:nvSpPr>
            <p:spPr>
              <a:xfrm rot="-5400000">
                <a:off x="-1374433" y="2596436"/>
                <a:ext cx="643028" cy="202454"/>
              </a:xfrm>
              <a:custGeom>
                <a:avLst/>
                <a:gdLst/>
                <a:ahLst/>
                <a:cxnLst/>
                <a:rect l="l" t="t" r="r" b="b"/>
                <a:pathLst>
                  <a:path w="16894" h="5319" extrusionOk="0">
                    <a:moveTo>
                      <a:pt x="12445" y="1"/>
                    </a:moveTo>
                    <a:cubicBezTo>
                      <a:pt x="12360" y="1"/>
                      <a:pt x="12274" y="38"/>
                      <a:pt x="12207" y="128"/>
                    </a:cubicBezTo>
                    <a:lnTo>
                      <a:pt x="10658" y="2178"/>
                    </a:lnTo>
                    <a:cubicBezTo>
                      <a:pt x="9382" y="2325"/>
                      <a:pt x="8085" y="2513"/>
                      <a:pt x="6808" y="2743"/>
                    </a:cubicBezTo>
                    <a:cubicBezTo>
                      <a:pt x="7080" y="2283"/>
                      <a:pt x="7373" y="1823"/>
                      <a:pt x="7666" y="1362"/>
                    </a:cubicBezTo>
                    <a:cubicBezTo>
                      <a:pt x="7818" y="1120"/>
                      <a:pt x="7596" y="855"/>
                      <a:pt x="7383" y="855"/>
                    </a:cubicBezTo>
                    <a:cubicBezTo>
                      <a:pt x="7302" y="855"/>
                      <a:pt x="7222" y="893"/>
                      <a:pt x="7164" y="986"/>
                    </a:cubicBezTo>
                    <a:cubicBezTo>
                      <a:pt x="6746" y="1613"/>
                      <a:pt x="6369" y="2262"/>
                      <a:pt x="5992" y="2911"/>
                    </a:cubicBezTo>
                    <a:cubicBezTo>
                      <a:pt x="5051" y="3078"/>
                      <a:pt x="4130" y="3287"/>
                      <a:pt x="3189" y="3517"/>
                    </a:cubicBezTo>
                    <a:cubicBezTo>
                      <a:pt x="3251" y="3371"/>
                      <a:pt x="3356" y="3225"/>
                      <a:pt x="3440" y="3099"/>
                    </a:cubicBezTo>
                    <a:cubicBezTo>
                      <a:pt x="3607" y="2806"/>
                      <a:pt x="3795" y="2555"/>
                      <a:pt x="4026" y="2304"/>
                    </a:cubicBezTo>
                    <a:cubicBezTo>
                      <a:pt x="4210" y="2073"/>
                      <a:pt x="3988" y="1809"/>
                      <a:pt x="3750" y="1809"/>
                    </a:cubicBezTo>
                    <a:cubicBezTo>
                      <a:pt x="3663" y="1809"/>
                      <a:pt x="3575" y="1844"/>
                      <a:pt x="3503" y="1927"/>
                    </a:cubicBezTo>
                    <a:cubicBezTo>
                      <a:pt x="3210" y="2262"/>
                      <a:pt x="2959" y="2618"/>
                      <a:pt x="2749" y="3015"/>
                    </a:cubicBezTo>
                    <a:cubicBezTo>
                      <a:pt x="2645" y="3204"/>
                      <a:pt x="2477" y="3455"/>
                      <a:pt x="2435" y="3706"/>
                    </a:cubicBezTo>
                    <a:cubicBezTo>
                      <a:pt x="1745" y="3894"/>
                      <a:pt x="1034" y="4082"/>
                      <a:pt x="343" y="4292"/>
                    </a:cubicBezTo>
                    <a:cubicBezTo>
                      <a:pt x="0" y="4387"/>
                      <a:pt x="56" y="4915"/>
                      <a:pt x="368" y="4915"/>
                    </a:cubicBezTo>
                    <a:cubicBezTo>
                      <a:pt x="399" y="4915"/>
                      <a:pt x="433" y="4910"/>
                      <a:pt x="469" y="4898"/>
                    </a:cubicBezTo>
                    <a:cubicBezTo>
                      <a:pt x="1222" y="4689"/>
                      <a:pt x="1996" y="4480"/>
                      <a:pt x="2770" y="4271"/>
                    </a:cubicBezTo>
                    <a:cubicBezTo>
                      <a:pt x="2938" y="4396"/>
                      <a:pt x="3168" y="4480"/>
                      <a:pt x="3335" y="4585"/>
                    </a:cubicBezTo>
                    <a:cubicBezTo>
                      <a:pt x="3775" y="4815"/>
                      <a:pt x="4214" y="5045"/>
                      <a:pt x="4632" y="5275"/>
                    </a:cubicBezTo>
                    <a:cubicBezTo>
                      <a:pt x="4687" y="5305"/>
                      <a:pt x="4738" y="5318"/>
                      <a:pt x="4785" y="5318"/>
                    </a:cubicBezTo>
                    <a:cubicBezTo>
                      <a:pt x="5063" y="5318"/>
                      <a:pt x="5188" y="4850"/>
                      <a:pt x="4884" y="4689"/>
                    </a:cubicBezTo>
                    <a:lnTo>
                      <a:pt x="4047" y="4250"/>
                    </a:lnTo>
                    <a:cubicBezTo>
                      <a:pt x="3942" y="4187"/>
                      <a:pt x="3795" y="4124"/>
                      <a:pt x="3649" y="4061"/>
                    </a:cubicBezTo>
                    <a:cubicBezTo>
                      <a:pt x="4402" y="3894"/>
                      <a:pt x="5135" y="3727"/>
                      <a:pt x="5867" y="3580"/>
                    </a:cubicBezTo>
                    <a:cubicBezTo>
                      <a:pt x="5888" y="3580"/>
                      <a:pt x="5888" y="3601"/>
                      <a:pt x="5909" y="3622"/>
                    </a:cubicBezTo>
                    <a:cubicBezTo>
                      <a:pt x="6850" y="4166"/>
                      <a:pt x="7792" y="4710"/>
                      <a:pt x="8754" y="5254"/>
                    </a:cubicBezTo>
                    <a:cubicBezTo>
                      <a:pt x="8806" y="5283"/>
                      <a:pt x="8859" y="5296"/>
                      <a:pt x="8910" y="5296"/>
                    </a:cubicBezTo>
                    <a:cubicBezTo>
                      <a:pt x="9193" y="5296"/>
                      <a:pt x="9432" y="4911"/>
                      <a:pt x="9131" y="4752"/>
                    </a:cubicBezTo>
                    <a:cubicBezTo>
                      <a:pt x="8357" y="4292"/>
                      <a:pt x="7583" y="3852"/>
                      <a:pt x="6808" y="3392"/>
                    </a:cubicBezTo>
                    <a:cubicBezTo>
                      <a:pt x="8169" y="3162"/>
                      <a:pt x="9549" y="2953"/>
                      <a:pt x="10910" y="2806"/>
                    </a:cubicBezTo>
                    <a:lnTo>
                      <a:pt x="13546" y="4145"/>
                    </a:lnTo>
                    <a:cubicBezTo>
                      <a:pt x="13597" y="4171"/>
                      <a:pt x="13645" y="4182"/>
                      <a:pt x="13690" y="4182"/>
                    </a:cubicBezTo>
                    <a:cubicBezTo>
                      <a:pt x="13974" y="4182"/>
                      <a:pt x="14104" y="3722"/>
                      <a:pt x="13797" y="3559"/>
                    </a:cubicBezTo>
                    <a:cubicBezTo>
                      <a:pt x="13211" y="3266"/>
                      <a:pt x="12646" y="2973"/>
                      <a:pt x="12081" y="2681"/>
                    </a:cubicBezTo>
                    <a:cubicBezTo>
                      <a:pt x="13525" y="2555"/>
                      <a:pt x="14969" y="2471"/>
                      <a:pt x="16433" y="2429"/>
                    </a:cubicBezTo>
                    <a:cubicBezTo>
                      <a:pt x="16852" y="2429"/>
                      <a:pt x="16894" y="1802"/>
                      <a:pt x="16475" y="1802"/>
                    </a:cubicBezTo>
                    <a:cubicBezTo>
                      <a:pt x="14822" y="1823"/>
                      <a:pt x="13169" y="1927"/>
                      <a:pt x="11537" y="2095"/>
                    </a:cubicBezTo>
                    <a:cubicBezTo>
                      <a:pt x="11935" y="1572"/>
                      <a:pt x="12332" y="1048"/>
                      <a:pt x="12730" y="504"/>
                    </a:cubicBezTo>
                    <a:cubicBezTo>
                      <a:pt x="12898" y="275"/>
                      <a:pt x="12675" y="1"/>
                      <a:pt x="124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0" name="Google Shape;410;p30"/>
            <p:cNvGrpSpPr/>
            <p:nvPr/>
          </p:nvGrpSpPr>
          <p:grpSpPr>
            <a:xfrm rot="-2178021">
              <a:off x="1559851" y="205364"/>
              <a:ext cx="321466" cy="974028"/>
              <a:chOff x="-1188859" y="2172249"/>
              <a:chExt cx="321476" cy="974057"/>
            </a:xfrm>
          </p:grpSpPr>
          <p:sp>
            <p:nvSpPr>
              <p:cNvPr id="411" name="Google Shape;411;p30"/>
              <p:cNvSpPr/>
              <p:nvPr/>
            </p:nvSpPr>
            <p:spPr>
              <a:xfrm rot="-5400000">
                <a:off x="-1515150" y="2498540"/>
                <a:ext cx="974057" cy="321476"/>
              </a:xfrm>
              <a:custGeom>
                <a:avLst/>
                <a:gdLst/>
                <a:ahLst/>
                <a:cxnLst/>
                <a:rect l="l" t="t" r="r" b="b"/>
                <a:pathLst>
                  <a:path w="25591" h="8446" extrusionOk="0">
                    <a:moveTo>
                      <a:pt x="14270" y="0"/>
                    </a:moveTo>
                    <a:cubicBezTo>
                      <a:pt x="13426" y="0"/>
                      <a:pt x="12582" y="37"/>
                      <a:pt x="11739" y="119"/>
                    </a:cubicBezTo>
                    <a:cubicBezTo>
                      <a:pt x="9625" y="328"/>
                      <a:pt x="7533" y="831"/>
                      <a:pt x="5629" y="1793"/>
                    </a:cubicBezTo>
                    <a:cubicBezTo>
                      <a:pt x="4311" y="2463"/>
                      <a:pt x="1" y="4764"/>
                      <a:pt x="1486" y="6647"/>
                    </a:cubicBezTo>
                    <a:cubicBezTo>
                      <a:pt x="2688" y="8154"/>
                      <a:pt x="6149" y="8446"/>
                      <a:pt x="8365" y="8446"/>
                    </a:cubicBezTo>
                    <a:cubicBezTo>
                      <a:pt x="8735" y="8446"/>
                      <a:pt x="9069" y="8438"/>
                      <a:pt x="9353" y="8426"/>
                    </a:cubicBezTo>
                    <a:cubicBezTo>
                      <a:pt x="14919" y="8217"/>
                      <a:pt x="20380" y="5769"/>
                      <a:pt x="24962" y="2756"/>
                    </a:cubicBezTo>
                    <a:cubicBezTo>
                      <a:pt x="25590" y="2337"/>
                      <a:pt x="25193" y="1458"/>
                      <a:pt x="24586" y="1333"/>
                    </a:cubicBezTo>
                    <a:cubicBezTo>
                      <a:pt x="21203" y="626"/>
                      <a:pt x="17739" y="0"/>
                      <a:pt x="142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0"/>
              <p:cNvSpPr/>
              <p:nvPr/>
            </p:nvSpPr>
            <p:spPr>
              <a:xfrm rot="-5400000">
                <a:off x="-1374433" y="2596436"/>
                <a:ext cx="643028" cy="202454"/>
              </a:xfrm>
              <a:custGeom>
                <a:avLst/>
                <a:gdLst/>
                <a:ahLst/>
                <a:cxnLst/>
                <a:rect l="l" t="t" r="r" b="b"/>
                <a:pathLst>
                  <a:path w="16894" h="5319" extrusionOk="0">
                    <a:moveTo>
                      <a:pt x="12445" y="1"/>
                    </a:moveTo>
                    <a:cubicBezTo>
                      <a:pt x="12360" y="1"/>
                      <a:pt x="12274" y="38"/>
                      <a:pt x="12207" y="128"/>
                    </a:cubicBezTo>
                    <a:lnTo>
                      <a:pt x="10658" y="2178"/>
                    </a:lnTo>
                    <a:cubicBezTo>
                      <a:pt x="9382" y="2325"/>
                      <a:pt x="8085" y="2513"/>
                      <a:pt x="6808" y="2743"/>
                    </a:cubicBezTo>
                    <a:cubicBezTo>
                      <a:pt x="7080" y="2283"/>
                      <a:pt x="7373" y="1823"/>
                      <a:pt x="7666" y="1362"/>
                    </a:cubicBezTo>
                    <a:cubicBezTo>
                      <a:pt x="7818" y="1120"/>
                      <a:pt x="7596" y="855"/>
                      <a:pt x="7383" y="855"/>
                    </a:cubicBezTo>
                    <a:cubicBezTo>
                      <a:pt x="7302" y="855"/>
                      <a:pt x="7222" y="893"/>
                      <a:pt x="7164" y="986"/>
                    </a:cubicBezTo>
                    <a:cubicBezTo>
                      <a:pt x="6746" y="1613"/>
                      <a:pt x="6369" y="2262"/>
                      <a:pt x="5992" y="2911"/>
                    </a:cubicBezTo>
                    <a:cubicBezTo>
                      <a:pt x="5051" y="3078"/>
                      <a:pt x="4130" y="3287"/>
                      <a:pt x="3189" y="3517"/>
                    </a:cubicBezTo>
                    <a:cubicBezTo>
                      <a:pt x="3251" y="3371"/>
                      <a:pt x="3356" y="3225"/>
                      <a:pt x="3440" y="3099"/>
                    </a:cubicBezTo>
                    <a:cubicBezTo>
                      <a:pt x="3607" y="2806"/>
                      <a:pt x="3795" y="2555"/>
                      <a:pt x="4026" y="2304"/>
                    </a:cubicBezTo>
                    <a:cubicBezTo>
                      <a:pt x="4210" y="2073"/>
                      <a:pt x="3988" y="1809"/>
                      <a:pt x="3750" y="1809"/>
                    </a:cubicBezTo>
                    <a:cubicBezTo>
                      <a:pt x="3663" y="1809"/>
                      <a:pt x="3575" y="1844"/>
                      <a:pt x="3503" y="1927"/>
                    </a:cubicBezTo>
                    <a:cubicBezTo>
                      <a:pt x="3210" y="2262"/>
                      <a:pt x="2959" y="2618"/>
                      <a:pt x="2749" y="3015"/>
                    </a:cubicBezTo>
                    <a:cubicBezTo>
                      <a:pt x="2645" y="3204"/>
                      <a:pt x="2477" y="3455"/>
                      <a:pt x="2435" y="3706"/>
                    </a:cubicBezTo>
                    <a:cubicBezTo>
                      <a:pt x="1745" y="3894"/>
                      <a:pt x="1034" y="4082"/>
                      <a:pt x="343" y="4292"/>
                    </a:cubicBezTo>
                    <a:cubicBezTo>
                      <a:pt x="0" y="4387"/>
                      <a:pt x="56" y="4915"/>
                      <a:pt x="368" y="4915"/>
                    </a:cubicBezTo>
                    <a:cubicBezTo>
                      <a:pt x="399" y="4915"/>
                      <a:pt x="433" y="4910"/>
                      <a:pt x="469" y="4898"/>
                    </a:cubicBezTo>
                    <a:cubicBezTo>
                      <a:pt x="1222" y="4689"/>
                      <a:pt x="1996" y="4480"/>
                      <a:pt x="2770" y="4271"/>
                    </a:cubicBezTo>
                    <a:cubicBezTo>
                      <a:pt x="2938" y="4396"/>
                      <a:pt x="3168" y="4480"/>
                      <a:pt x="3335" y="4585"/>
                    </a:cubicBezTo>
                    <a:cubicBezTo>
                      <a:pt x="3775" y="4815"/>
                      <a:pt x="4214" y="5045"/>
                      <a:pt x="4632" y="5275"/>
                    </a:cubicBezTo>
                    <a:cubicBezTo>
                      <a:pt x="4687" y="5305"/>
                      <a:pt x="4738" y="5318"/>
                      <a:pt x="4785" y="5318"/>
                    </a:cubicBezTo>
                    <a:cubicBezTo>
                      <a:pt x="5063" y="5318"/>
                      <a:pt x="5188" y="4850"/>
                      <a:pt x="4884" y="4689"/>
                    </a:cubicBezTo>
                    <a:lnTo>
                      <a:pt x="4047" y="4250"/>
                    </a:lnTo>
                    <a:cubicBezTo>
                      <a:pt x="3942" y="4187"/>
                      <a:pt x="3795" y="4124"/>
                      <a:pt x="3649" y="4061"/>
                    </a:cubicBezTo>
                    <a:cubicBezTo>
                      <a:pt x="4402" y="3894"/>
                      <a:pt x="5135" y="3727"/>
                      <a:pt x="5867" y="3580"/>
                    </a:cubicBezTo>
                    <a:cubicBezTo>
                      <a:pt x="5888" y="3580"/>
                      <a:pt x="5888" y="3601"/>
                      <a:pt x="5909" y="3622"/>
                    </a:cubicBezTo>
                    <a:cubicBezTo>
                      <a:pt x="6850" y="4166"/>
                      <a:pt x="7792" y="4710"/>
                      <a:pt x="8754" y="5254"/>
                    </a:cubicBezTo>
                    <a:cubicBezTo>
                      <a:pt x="8806" y="5283"/>
                      <a:pt x="8859" y="5296"/>
                      <a:pt x="8910" y="5296"/>
                    </a:cubicBezTo>
                    <a:cubicBezTo>
                      <a:pt x="9193" y="5296"/>
                      <a:pt x="9432" y="4911"/>
                      <a:pt x="9131" y="4752"/>
                    </a:cubicBezTo>
                    <a:cubicBezTo>
                      <a:pt x="8357" y="4292"/>
                      <a:pt x="7583" y="3852"/>
                      <a:pt x="6808" y="3392"/>
                    </a:cubicBezTo>
                    <a:cubicBezTo>
                      <a:pt x="8169" y="3162"/>
                      <a:pt x="9549" y="2953"/>
                      <a:pt x="10910" y="2806"/>
                    </a:cubicBezTo>
                    <a:lnTo>
                      <a:pt x="13546" y="4145"/>
                    </a:lnTo>
                    <a:cubicBezTo>
                      <a:pt x="13597" y="4171"/>
                      <a:pt x="13645" y="4182"/>
                      <a:pt x="13690" y="4182"/>
                    </a:cubicBezTo>
                    <a:cubicBezTo>
                      <a:pt x="13974" y="4182"/>
                      <a:pt x="14104" y="3722"/>
                      <a:pt x="13797" y="3559"/>
                    </a:cubicBezTo>
                    <a:cubicBezTo>
                      <a:pt x="13211" y="3266"/>
                      <a:pt x="12646" y="2973"/>
                      <a:pt x="12081" y="2681"/>
                    </a:cubicBezTo>
                    <a:cubicBezTo>
                      <a:pt x="13525" y="2555"/>
                      <a:pt x="14969" y="2471"/>
                      <a:pt x="16433" y="2429"/>
                    </a:cubicBezTo>
                    <a:cubicBezTo>
                      <a:pt x="16852" y="2429"/>
                      <a:pt x="16894" y="1802"/>
                      <a:pt x="16475" y="1802"/>
                    </a:cubicBezTo>
                    <a:cubicBezTo>
                      <a:pt x="14822" y="1823"/>
                      <a:pt x="13169" y="1927"/>
                      <a:pt x="11537" y="2095"/>
                    </a:cubicBezTo>
                    <a:cubicBezTo>
                      <a:pt x="11935" y="1572"/>
                      <a:pt x="12332" y="1048"/>
                      <a:pt x="12730" y="504"/>
                    </a:cubicBezTo>
                    <a:cubicBezTo>
                      <a:pt x="12898" y="275"/>
                      <a:pt x="12675" y="1"/>
                      <a:pt x="124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3" name="Google Shape;413;p30"/>
          <p:cNvGrpSpPr/>
          <p:nvPr/>
        </p:nvGrpSpPr>
        <p:grpSpPr>
          <a:xfrm>
            <a:off x="7031456" y="3693449"/>
            <a:ext cx="1713813" cy="1405662"/>
            <a:chOff x="7031456" y="3693449"/>
            <a:chExt cx="1713813" cy="1405662"/>
          </a:xfrm>
        </p:grpSpPr>
        <p:grpSp>
          <p:nvGrpSpPr>
            <p:cNvPr id="414" name="Google Shape;414;p30"/>
            <p:cNvGrpSpPr/>
            <p:nvPr/>
          </p:nvGrpSpPr>
          <p:grpSpPr>
            <a:xfrm rot="7600445" flipH="1">
              <a:off x="7636588" y="3617149"/>
              <a:ext cx="364987" cy="1105893"/>
              <a:chOff x="-1188859" y="2172249"/>
              <a:chExt cx="321476" cy="974057"/>
            </a:xfrm>
          </p:grpSpPr>
          <p:sp>
            <p:nvSpPr>
              <p:cNvPr id="415" name="Google Shape;415;p30"/>
              <p:cNvSpPr/>
              <p:nvPr/>
            </p:nvSpPr>
            <p:spPr>
              <a:xfrm rot="-5400000">
                <a:off x="-1515150" y="2498540"/>
                <a:ext cx="974057" cy="321476"/>
              </a:xfrm>
              <a:custGeom>
                <a:avLst/>
                <a:gdLst/>
                <a:ahLst/>
                <a:cxnLst/>
                <a:rect l="l" t="t" r="r" b="b"/>
                <a:pathLst>
                  <a:path w="25591" h="8446" extrusionOk="0">
                    <a:moveTo>
                      <a:pt x="14270" y="0"/>
                    </a:moveTo>
                    <a:cubicBezTo>
                      <a:pt x="13426" y="0"/>
                      <a:pt x="12582" y="37"/>
                      <a:pt x="11739" y="119"/>
                    </a:cubicBezTo>
                    <a:cubicBezTo>
                      <a:pt x="9625" y="328"/>
                      <a:pt x="7533" y="831"/>
                      <a:pt x="5629" y="1793"/>
                    </a:cubicBezTo>
                    <a:cubicBezTo>
                      <a:pt x="4311" y="2463"/>
                      <a:pt x="1" y="4764"/>
                      <a:pt x="1486" y="6647"/>
                    </a:cubicBezTo>
                    <a:cubicBezTo>
                      <a:pt x="2688" y="8154"/>
                      <a:pt x="6149" y="8446"/>
                      <a:pt x="8365" y="8446"/>
                    </a:cubicBezTo>
                    <a:cubicBezTo>
                      <a:pt x="8735" y="8446"/>
                      <a:pt x="9069" y="8438"/>
                      <a:pt x="9353" y="8426"/>
                    </a:cubicBezTo>
                    <a:cubicBezTo>
                      <a:pt x="14919" y="8217"/>
                      <a:pt x="20380" y="5769"/>
                      <a:pt x="24962" y="2756"/>
                    </a:cubicBezTo>
                    <a:cubicBezTo>
                      <a:pt x="25590" y="2337"/>
                      <a:pt x="25193" y="1458"/>
                      <a:pt x="24586" y="1333"/>
                    </a:cubicBezTo>
                    <a:cubicBezTo>
                      <a:pt x="21203" y="626"/>
                      <a:pt x="17739" y="0"/>
                      <a:pt x="142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30"/>
              <p:cNvSpPr/>
              <p:nvPr/>
            </p:nvSpPr>
            <p:spPr>
              <a:xfrm rot="-5400000">
                <a:off x="-1374433" y="2596436"/>
                <a:ext cx="643028" cy="202454"/>
              </a:xfrm>
              <a:custGeom>
                <a:avLst/>
                <a:gdLst/>
                <a:ahLst/>
                <a:cxnLst/>
                <a:rect l="l" t="t" r="r" b="b"/>
                <a:pathLst>
                  <a:path w="16894" h="5319" extrusionOk="0">
                    <a:moveTo>
                      <a:pt x="12445" y="1"/>
                    </a:moveTo>
                    <a:cubicBezTo>
                      <a:pt x="12360" y="1"/>
                      <a:pt x="12274" y="38"/>
                      <a:pt x="12207" y="128"/>
                    </a:cubicBezTo>
                    <a:lnTo>
                      <a:pt x="10658" y="2178"/>
                    </a:lnTo>
                    <a:cubicBezTo>
                      <a:pt x="9382" y="2325"/>
                      <a:pt x="8085" y="2513"/>
                      <a:pt x="6808" y="2743"/>
                    </a:cubicBezTo>
                    <a:cubicBezTo>
                      <a:pt x="7080" y="2283"/>
                      <a:pt x="7373" y="1823"/>
                      <a:pt x="7666" y="1362"/>
                    </a:cubicBezTo>
                    <a:cubicBezTo>
                      <a:pt x="7818" y="1120"/>
                      <a:pt x="7596" y="855"/>
                      <a:pt x="7383" y="855"/>
                    </a:cubicBezTo>
                    <a:cubicBezTo>
                      <a:pt x="7302" y="855"/>
                      <a:pt x="7222" y="893"/>
                      <a:pt x="7164" y="986"/>
                    </a:cubicBezTo>
                    <a:cubicBezTo>
                      <a:pt x="6746" y="1613"/>
                      <a:pt x="6369" y="2262"/>
                      <a:pt x="5992" y="2911"/>
                    </a:cubicBezTo>
                    <a:cubicBezTo>
                      <a:pt x="5051" y="3078"/>
                      <a:pt x="4130" y="3287"/>
                      <a:pt x="3189" y="3517"/>
                    </a:cubicBezTo>
                    <a:cubicBezTo>
                      <a:pt x="3251" y="3371"/>
                      <a:pt x="3356" y="3225"/>
                      <a:pt x="3440" y="3099"/>
                    </a:cubicBezTo>
                    <a:cubicBezTo>
                      <a:pt x="3607" y="2806"/>
                      <a:pt x="3795" y="2555"/>
                      <a:pt x="4026" y="2304"/>
                    </a:cubicBezTo>
                    <a:cubicBezTo>
                      <a:pt x="4210" y="2073"/>
                      <a:pt x="3988" y="1809"/>
                      <a:pt x="3750" y="1809"/>
                    </a:cubicBezTo>
                    <a:cubicBezTo>
                      <a:pt x="3663" y="1809"/>
                      <a:pt x="3575" y="1844"/>
                      <a:pt x="3503" y="1927"/>
                    </a:cubicBezTo>
                    <a:cubicBezTo>
                      <a:pt x="3210" y="2262"/>
                      <a:pt x="2959" y="2618"/>
                      <a:pt x="2749" y="3015"/>
                    </a:cubicBezTo>
                    <a:cubicBezTo>
                      <a:pt x="2645" y="3204"/>
                      <a:pt x="2477" y="3455"/>
                      <a:pt x="2435" y="3706"/>
                    </a:cubicBezTo>
                    <a:cubicBezTo>
                      <a:pt x="1745" y="3894"/>
                      <a:pt x="1034" y="4082"/>
                      <a:pt x="343" y="4292"/>
                    </a:cubicBezTo>
                    <a:cubicBezTo>
                      <a:pt x="0" y="4387"/>
                      <a:pt x="56" y="4915"/>
                      <a:pt x="368" y="4915"/>
                    </a:cubicBezTo>
                    <a:cubicBezTo>
                      <a:pt x="399" y="4915"/>
                      <a:pt x="433" y="4910"/>
                      <a:pt x="469" y="4898"/>
                    </a:cubicBezTo>
                    <a:cubicBezTo>
                      <a:pt x="1222" y="4689"/>
                      <a:pt x="1996" y="4480"/>
                      <a:pt x="2770" y="4271"/>
                    </a:cubicBezTo>
                    <a:cubicBezTo>
                      <a:pt x="2938" y="4396"/>
                      <a:pt x="3168" y="4480"/>
                      <a:pt x="3335" y="4585"/>
                    </a:cubicBezTo>
                    <a:cubicBezTo>
                      <a:pt x="3775" y="4815"/>
                      <a:pt x="4214" y="5045"/>
                      <a:pt x="4632" y="5275"/>
                    </a:cubicBezTo>
                    <a:cubicBezTo>
                      <a:pt x="4687" y="5305"/>
                      <a:pt x="4738" y="5318"/>
                      <a:pt x="4785" y="5318"/>
                    </a:cubicBezTo>
                    <a:cubicBezTo>
                      <a:pt x="5063" y="5318"/>
                      <a:pt x="5188" y="4850"/>
                      <a:pt x="4884" y="4689"/>
                    </a:cubicBezTo>
                    <a:lnTo>
                      <a:pt x="4047" y="4250"/>
                    </a:lnTo>
                    <a:cubicBezTo>
                      <a:pt x="3942" y="4187"/>
                      <a:pt x="3795" y="4124"/>
                      <a:pt x="3649" y="4061"/>
                    </a:cubicBezTo>
                    <a:cubicBezTo>
                      <a:pt x="4402" y="3894"/>
                      <a:pt x="5135" y="3727"/>
                      <a:pt x="5867" y="3580"/>
                    </a:cubicBezTo>
                    <a:cubicBezTo>
                      <a:pt x="5888" y="3580"/>
                      <a:pt x="5888" y="3601"/>
                      <a:pt x="5909" y="3622"/>
                    </a:cubicBezTo>
                    <a:cubicBezTo>
                      <a:pt x="6850" y="4166"/>
                      <a:pt x="7792" y="4710"/>
                      <a:pt x="8754" y="5254"/>
                    </a:cubicBezTo>
                    <a:cubicBezTo>
                      <a:pt x="8806" y="5283"/>
                      <a:pt x="8859" y="5296"/>
                      <a:pt x="8910" y="5296"/>
                    </a:cubicBezTo>
                    <a:cubicBezTo>
                      <a:pt x="9193" y="5296"/>
                      <a:pt x="9432" y="4911"/>
                      <a:pt x="9131" y="4752"/>
                    </a:cubicBezTo>
                    <a:cubicBezTo>
                      <a:pt x="8357" y="4292"/>
                      <a:pt x="7583" y="3852"/>
                      <a:pt x="6808" y="3392"/>
                    </a:cubicBezTo>
                    <a:cubicBezTo>
                      <a:pt x="8169" y="3162"/>
                      <a:pt x="9549" y="2953"/>
                      <a:pt x="10910" y="2806"/>
                    </a:cubicBezTo>
                    <a:lnTo>
                      <a:pt x="13546" y="4145"/>
                    </a:lnTo>
                    <a:cubicBezTo>
                      <a:pt x="13597" y="4171"/>
                      <a:pt x="13645" y="4182"/>
                      <a:pt x="13690" y="4182"/>
                    </a:cubicBezTo>
                    <a:cubicBezTo>
                      <a:pt x="13974" y="4182"/>
                      <a:pt x="14104" y="3722"/>
                      <a:pt x="13797" y="3559"/>
                    </a:cubicBezTo>
                    <a:cubicBezTo>
                      <a:pt x="13211" y="3266"/>
                      <a:pt x="12646" y="2973"/>
                      <a:pt x="12081" y="2681"/>
                    </a:cubicBezTo>
                    <a:cubicBezTo>
                      <a:pt x="13525" y="2555"/>
                      <a:pt x="14969" y="2471"/>
                      <a:pt x="16433" y="2429"/>
                    </a:cubicBezTo>
                    <a:cubicBezTo>
                      <a:pt x="16852" y="2429"/>
                      <a:pt x="16894" y="1802"/>
                      <a:pt x="16475" y="1802"/>
                    </a:cubicBezTo>
                    <a:cubicBezTo>
                      <a:pt x="14822" y="1823"/>
                      <a:pt x="13169" y="1927"/>
                      <a:pt x="11537" y="2095"/>
                    </a:cubicBezTo>
                    <a:cubicBezTo>
                      <a:pt x="11935" y="1572"/>
                      <a:pt x="12332" y="1048"/>
                      <a:pt x="12730" y="504"/>
                    </a:cubicBezTo>
                    <a:cubicBezTo>
                      <a:pt x="12898" y="275"/>
                      <a:pt x="12675" y="1"/>
                      <a:pt x="124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7" name="Google Shape;417;p30"/>
            <p:cNvGrpSpPr/>
            <p:nvPr/>
          </p:nvGrpSpPr>
          <p:grpSpPr>
            <a:xfrm rot="6190088" flipH="1">
              <a:off x="8221707" y="3522275"/>
              <a:ext cx="250622" cy="759374"/>
              <a:chOff x="-1188859" y="2172249"/>
              <a:chExt cx="321476" cy="974057"/>
            </a:xfrm>
          </p:grpSpPr>
          <p:sp>
            <p:nvSpPr>
              <p:cNvPr id="418" name="Google Shape;418;p30"/>
              <p:cNvSpPr/>
              <p:nvPr/>
            </p:nvSpPr>
            <p:spPr>
              <a:xfrm rot="-5400000">
                <a:off x="-1515150" y="2498540"/>
                <a:ext cx="974057" cy="321476"/>
              </a:xfrm>
              <a:custGeom>
                <a:avLst/>
                <a:gdLst/>
                <a:ahLst/>
                <a:cxnLst/>
                <a:rect l="l" t="t" r="r" b="b"/>
                <a:pathLst>
                  <a:path w="25591" h="8446" extrusionOk="0">
                    <a:moveTo>
                      <a:pt x="14270" y="0"/>
                    </a:moveTo>
                    <a:cubicBezTo>
                      <a:pt x="13426" y="0"/>
                      <a:pt x="12582" y="37"/>
                      <a:pt x="11739" y="119"/>
                    </a:cubicBezTo>
                    <a:cubicBezTo>
                      <a:pt x="9625" y="328"/>
                      <a:pt x="7533" y="831"/>
                      <a:pt x="5629" y="1793"/>
                    </a:cubicBezTo>
                    <a:cubicBezTo>
                      <a:pt x="4311" y="2463"/>
                      <a:pt x="1" y="4764"/>
                      <a:pt x="1486" y="6647"/>
                    </a:cubicBezTo>
                    <a:cubicBezTo>
                      <a:pt x="2688" y="8154"/>
                      <a:pt x="6149" y="8446"/>
                      <a:pt x="8365" y="8446"/>
                    </a:cubicBezTo>
                    <a:cubicBezTo>
                      <a:pt x="8735" y="8446"/>
                      <a:pt x="9069" y="8438"/>
                      <a:pt x="9353" y="8426"/>
                    </a:cubicBezTo>
                    <a:cubicBezTo>
                      <a:pt x="14919" y="8217"/>
                      <a:pt x="20380" y="5769"/>
                      <a:pt x="24962" y="2756"/>
                    </a:cubicBezTo>
                    <a:cubicBezTo>
                      <a:pt x="25590" y="2337"/>
                      <a:pt x="25193" y="1458"/>
                      <a:pt x="24586" y="1333"/>
                    </a:cubicBezTo>
                    <a:cubicBezTo>
                      <a:pt x="21203" y="626"/>
                      <a:pt x="17739" y="0"/>
                      <a:pt x="142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30"/>
              <p:cNvSpPr/>
              <p:nvPr/>
            </p:nvSpPr>
            <p:spPr>
              <a:xfrm rot="-5400000">
                <a:off x="-1374433" y="2596436"/>
                <a:ext cx="643028" cy="202454"/>
              </a:xfrm>
              <a:custGeom>
                <a:avLst/>
                <a:gdLst/>
                <a:ahLst/>
                <a:cxnLst/>
                <a:rect l="l" t="t" r="r" b="b"/>
                <a:pathLst>
                  <a:path w="16894" h="5319" extrusionOk="0">
                    <a:moveTo>
                      <a:pt x="12445" y="1"/>
                    </a:moveTo>
                    <a:cubicBezTo>
                      <a:pt x="12360" y="1"/>
                      <a:pt x="12274" y="38"/>
                      <a:pt x="12207" y="128"/>
                    </a:cubicBezTo>
                    <a:lnTo>
                      <a:pt x="10658" y="2178"/>
                    </a:lnTo>
                    <a:cubicBezTo>
                      <a:pt x="9382" y="2325"/>
                      <a:pt x="8085" y="2513"/>
                      <a:pt x="6808" y="2743"/>
                    </a:cubicBezTo>
                    <a:cubicBezTo>
                      <a:pt x="7080" y="2283"/>
                      <a:pt x="7373" y="1823"/>
                      <a:pt x="7666" y="1362"/>
                    </a:cubicBezTo>
                    <a:cubicBezTo>
                      <a:pt x="7818" y="1120"/>
                      <a:pt x="7596" y="855"/>
                      <a:pt x="7383" y="855"/>
                    </a:cubicBezTo>
                    <a:cubicBezTo>
                      <a:pt x="7302" y="855"/>
                      <a:pt x="7222" y="893"/>
                      <a:pt x="7164" y="986"/>
                    </a:cubicBezTo>
                    <a:cubicBezTo>
                      <a:pt x="6746" y="1613"/>
                      <a:pt x="6369" y="2262"/>
                      <a:pt x="5992" y="2911"/>
                    </a:cubicBezTo>
                    <a:cubicBezTo>
                      <a:pt x="5051" y="3078"/>
                      <a:pt x="4130" y="3287"/>
                      <a:pt x="3189" y="3517"/>
                    </a:cubicBezTo>
                    <a:cubicBezTo>
                      <a:pt x="3251" y="3371"/>
                      <a:pt x="3356" y="3225"/>
                      <a:pt x="3440" y="3099"/>
                    </a:cubicBezTo>
                    <a:cubicBezTo>
                      <a:pt x="3607" y="2806"/>
                      <a:pt x="3795" y="2555"/>
                      <a:pt x="4026" y="2304"/>
                    </a:cubicBezTo>
                    <a:cubicBezTo>
                      <a:pt x="4210" y="2073"/>
                      <a:pt x="3988" y="1809"/>
                      <a:pt x="3750" y="1809"/>
                    </a:cubicBezTo>
                    <a:cubicBezTo>
                      <a:pt x="3663" y="1809"/>
                      <a:pt x="3575" y="1844"/>
                      <a:pt x="3503" y="1927"/>
                    </a:cubicBezTo>
                    <a:cubicBezTo>
                      <a:pt x="3210" y="2262"/>
                      <a:pt x="2959" y="2618"/>
                      <a:pt x="2749" y="3015"/>
                    </a:cubicBezTo>
                    <a:cubicBezTo>
                      <a:pt x="2645" y="3204"/>
                      <a:pt x="2477" y="3455"/>
                      <a:pt x="2435" y="3706"/>
                    </a:cubicBezTo>
                    <a:cubicBezTo>
                      <a:pt x="1745" y="3894"/>
                      <a:pt x="1034" y="4082"/>
                      <a:pt x="343" y="4292"/>
                    </a:cubicBezTo>
                    <a:cubicBezTo>
                      <a:pt x="0" y="4387"/>
                      <a:pt x="56" y="4915"/>
                      <a:pt x="368" y="4915"/>
                    </a:cubicBezTo>
                    <a:cubicBezTo>
                      <a:pt x="399" y="4915"/>
                      <a:pt x="433" y="4910"/>
                      <a:pt x="469" y="4898"/>
                    </a:cubicBezTo>
                    <a:cubicBezTo>
                      <a:pt x="1222" y="4689"/>
                      <a:pt x="1996" y="4480"/>
                      <a:pt x="2770" y="4271"/>
                    </a:cubicBezTo>
                    <a:cubicBezTo>
                      <a:pt x="2938" y="4396"/>
                      <a:pt x="3168" y="4480"/>
                      <a:pt x="3335" y="4585"/>
                    </a:cubicBezTo>
                    <a:cubicBezTo>
                      <a:pt x="3775" y="4815"/>
                      <a:pt x="4214" y="5045"/>
                      <a:pt x="4632" y="5275"/>
                    </a:cubicBezTo>
                    <a:cubicBezTo>
                      <a:pt x="4687" y="5305"/>
                      <a:pt x="4738" y="5318"/>
                      <a:pt x="4785" y="5318"/>
                    </a:cubicBezTo>
                    <a:cubicBezTo>
                      <a:pt x="5063" y="5318"/>
                      <a:pt x="5188" y="4850"/>
                      <a:pt x="4884" y="4689"/>
                    </a:cubicBezTo>
                    <a:lnTo>
                      <a:pt x="4047" y="4250"/>
                    </a:lnTo>
                    <a:cubicBezTo>
                      <a:pt x="3942" y="4187"/>
                      <a:pt x="3795" y="4124"/>
                      <a:pt x="3649" y="4061"/>
                    </a:cubicBezTo>
                    <a:cubicBezTo>
                      <a:pt x="4402" y="3894"/>
                      <a:pt x="5135" y="3727"/>
                      <a:pt x="5867" y="3580"/>
                    </a:cubicBezTo>
                    <a:cubicBezTo>
                      <a:pt x="5888" y="3580"/>
                      <a:pt x="5888" y="3601"/>
                      <a:pt x="5909" y="3622"/>
                    </a:cubicBezTo>
                    <a:cubicBezTo>
                      <a:pt x="6850" y="4166"/>
                      <a:pt x="7792" y="4710"/>
                      <a:pt x="8754" y="5254"/>
                    </a:cubicBezTo>
                    <a:cubicBezTo>
                      <a:pt x="8806" y="5283"/>
                      <a:pt x="8859" y="5296"/>
                      <a:pt x="8910" y="5296"/>
                    </a:cubicBezTo>
                    <a:cubicBezTo>
                      <a:pt x="9193" y="5296"/>
                      <a:pt x="9432" y="4911"/>
                      <a:pt x="9131" y="4752"/>
                    </a:cubicBezTo>
                    <a:cubicBezTo>
                      <a:pt x="8357" y="4292"/>
                      <a:pt x="7583" y="3852"/>
                      <a:pt x="6808" y="3392"/>
                    </a:cubicBezTo>
                    <a:cubicBezTo>
                      <a:pt x="8169" y="3162"/>
                      <a:pt x="9549" y="2953"/>
                      <a:pt x="10910" y="2806"/>
                    </a:cubicBezTo>
                    <a:lnTo>
                      <a:pt x="13546" y="4145"/>
                    </a:lnTo>
                    <a:cubicBezTo>
                      <a:pt x="13597" y="4171"/>
                      <a:pt x="13645" y="4182"/>
                      <a:pt x="13690" y="4182"/>
                    </a:cubicBezTo>
                    <a:cubicBezTo>
                      <a:pt x="13974" y="4182"/>
                      <a:pt x="14104" y="3722"/>
                      <a:pt x="13797" y="3559"/>
                    </a:cubicBezTo>
                    <a:cubicBezTo>
                      <a:pt x="13211" y="3266"/>
                      <a:pt x="12646" y="2973"/>
                      <a:pt x="12081" y="2681"/>
                    </a:cubicBezTo>
                    <a:cubicBezTo>
                      <a:pt x="13525" y="2555"/>
                      <a:pt x="14969" y="2471"/>
                      <a:pt x="16433" y="2429"/>
                    </a:cubicBezTo>
                    <a:cubicBezTo>
                      <a:pt x="16852" y="2429"/>
                      <a:pt x="16894" y="1802"/>
                      <a:pt x="16475" y="1802"/>
                    </a:cubicBezTo>
                    <a:cubicBezTo>
                      <a:pt x="14822" y="1823"/>
                      <a:pt x="13169" y="1927"/>
                      <a:pt x="11537" y="2095"/>
                    </a:cubicBezTo>
                    <a:cubicBezTo>
                      <a:pt x="11935" y="1572"/>
                      <a:pt x="12332" y="1048"/>
                      <a:pt x="12730" y="504"/>
                    </a:cubicBezTo>
                    <a:cubicBezTo>
                      <a:pt x="12898" y="275"/>
                      <a:pt x="12675" y="1"/>
                      <a:pt x="124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0" name="Google Shape;420;p30"/>
            <p:cNvGrpSpPr/>
            <p:nvPr/>
          </p:nvGrpSpPr>
          <p:grpSpPr>
            <a:xfrm rot="8621979">
              <a:off x="7288583" y="4124444"/>
              <a:ext cx="321466" cy="974028"/>
              <a:chOff x="-1188859" y="2172249"/>
              <a:chExt cx="321476" cy="974057"/>
            </a:xfrm>
          </p:grpSpPr>
          <p:sp>
            <p:nvSpPr>
              <p:cNvPr id="421" name="Google Shape;421;p30"/>
              <p:cNvSpPr/>
              <p:nvPr/>
            </p:nvSpPr>
            <p:spPr>
              <a:xfrm rot="-5400000">
                <a:off x="-1515150" y="2498540"/>
                <a:ext cx="974057" cy="321476"/>
              </a:xfrm>
              <a:custGeom>
                <a:avLst/>
                <a:gdLst/>
                <a:ahLst/>
                <a:cxnLst/>
                <a:rect l="l" t="t" r="r" b="b"/>
                <a:pathLst>
                  <a:path w="25591" h="8446" extrusionOk="0">
                    <a:moveTo>
                      <a:pt x="14270" y="0"/>
                    </a:moveTo>
                    <a:cubicBezTo>
                      <a:pt x="13426" y="0"/>
                      <a:pt x="12582" y="37"/>
                      <a:pt x="11739" y="119"/>
                    </a:cubicBezTo>
                    <a:cubicBezTo>
                      <a:pt x="9625" y="328"/>
                      <a:pt x="7533" y="831"/>
                      <a:pt x="5629" y="1793"/>
                    </a:cubicBezTo>
                    <a:cubicBezTo>
                      <a:pt x="4311" y="2463"/>
                      <a:pt x="1" y="4764"/>
                      <a:pt x="1486" y="6647"/>
                    </a:cubicBezTo>
                    <a:cubicBezTo>
                      <a:pt x="2688" y="8154"/>
                      <a:pt x="6149" y="8446"/>
                      <a:pt x="8365" y="8446"/>
                    </a:cubicBezTo>
                    <a:cubicBezTo>
                      <a:pt x="8735" y="8446"/>
                      <a:pt x="9069" y="8438"/>
                      <a:pt x="9353" y="8426"/>
                    </a:cubicBezTo>
                    <a:cubicBezTo>
                      <a:pt x="14919" y="8217"/>
                      <a:pt x="20380" y="5769"/>
                      <a:pt x="24962" y="2756"/>
                    </a:cubicBezTo>
                    <a:cubicBezTo>
                      <a:pt x="25590" y="2337"/>
                      <a:pt x="25193" y="1458"/>
                      <a:pt x="24586" y="1333"/>
                    </a:cubicBezTo>
                    <a:cubicBezTo>
                      <a:pt x="21203" y="626"/>
                      <a:pt x="17739" y="0"/>
                      <a:pt x="142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30"/>
              <p:cNvSpPr/>
              <p:nvPr/>
            </p:nvSpPr>
            <p:spPr>
              <a:xfrm rot="-5400000">
                <a:off x="-1374433" y="2596436"/>
                <a:ext cx="643028" cy="202454"/>
              </a:xfrm>
              <a:custGeom>
                <a:avLst/>
                <a:gdLst/>
                <a:ahLst/>
                <a:cxnLst/>
                <a:rect l="l" t="t" r="r" b="b"/>
                <a:pathLst>
                  <a:path w="16894" h="5319" extrusionOk="0">
                    <a:moveTo>
                      <a:pt x="12445" y="1"/>
                    </a:moveTo>
                    <a:cubicBezTo>
                      <a:pt x="12360" y="1"/>
                      <a:pt x="12274" y="38"/>
                      <a:pt x="12207" y="128"/>
                    </a:cubicBezTo>
                    <a:lnTo>
                      <a:pt x="10658" y="2178"/>
                    </a:lnTo>
                    <a:cubicBezTo>
                      <a:pt x="9382" y="2325"/>
                      <a:pt x="8085" y="2513"/>
                      <a:pt x="6808" y="2743"/>
                    </a:cubicBezTo>
                    <a:cubicBezTo>
                      <a:pt x="7080" y="2283"/>
                      <a:pt x="7373" y="1823"/>
                      <a:pt x="7666" y="1362"/>
                    </a:cubicBezTo>
                    <a:cubicBezTo>
                      <a:pt x="7818" y="1120"/>
                      <a:pt x="7596" y="855"/>
                      <a:pt x="7383" y="855"/>
                    </a:cubicBezTo>
                    <a:cubicBezTo>
                      <a:pt x="7302" y="855"/>
                      <a:pt x="7222" y="893"/>
                      <a:pt x="7164" y="986"/>
                    </a:cubicBezTo>
                    <a:cubicBezTo>
                      <a:pt x="6746" y="1613"/>
                      <a:pt x="6369" y="2262"/>
                      <a:pt x="5992" y="2911"/>
                    </a:cubicBezTo>
                    <a:cubicBezTo>
                      <a:pt x="5051" y="3078"/>
                      <a:pt x="4130" y="3287"/>
                      <a:pt x="3189" y="3517"/>
                    </a:cubicBezTo>
                    <a:cubicBezTo>
                      <a:pt x="3251" y="3371"/>
                      <a:pt x="3356" y="3225"/>
                      <a:pt x="3440" y="3099"/>
                    </a:cubicBezTo>
                    <a:cubicBezTo>
                      <a:pt x="3607" y="2806"/>
                      <a:pt x="3795" y="2555"/>
                      <a:pt x="4026" y="2304"/>
                    </a:cubicBezTo>
                    <a:cubicBezTo>
                      <a:pt x="4210" y="2073"/>
                      <a:pt x="3988" y="1809"/>
                      <a:pt x="3750" y="1809"/>
                    </a:cubicBezTo>
                    <a:cubicBezTo>
                      <a:pt x="3663" y="1809"/>
                      <a:pt x="3575" y="1844"/>
                      <a:pt x="3503" y="1927"/>
                    </a:cubicBezTo>
                    <a:cubicBezTo>
                      <a:pt x="3210" y="2262"/>
                      <a:pt x="2959" y="2618"/>
                      <a:pt x="2749" y="3015"/>
                    </a:cubicBezTo>
                    <a:cubicBezTo>
                      <a:pt x="2645" y="3204"/>
                      <a:pt x="2477" y="3455"/>
                      <a:pt x="2435" y="3706"/>
                    </a:cubicBezTo>
                    <a:cubicBezTo>
                      <a:pt x="1745" y="3894"/>
                      <a:pt x="1034" y="4082"/>
                      <a:pt x="343" y="4292"/>
                    </a:cubicBezTo>
                    <a:cubicBezTo>
                      <a:pt x="0" y="4387"/>
                      <a:pt x="56" y="4915"/>
                      <a:pt x="368" y="4915"/>
                    </a:cubicBezTo>
                    <a:cubicBezTo>
                      <a:pt x="399" y="4915"/>
                      <a:pt x="433" y="4910"/>
                      <a:pt x="469" y="4898"/>
                    </a:cubicBezTo>
                    <a:cubicBezTo>
                      <a:pt x="1222" y="4689"/>
                      <a:pt x="1996" y="4480"/>
                      <a:pt x="2770" y="4271"/>
                    </a:cubicBezTo>
                    <a:cubicBezTo>
                      <a:pt x="2938" y="4396"/>
                      <a:pt x="3168" y="4480"/>
                      <a:pt x="3335" y="4585"/>
                    </a:cubicBezTo>
                    <a:cubicBezTo>
                      <a:pt x="3775" y="4815"/>
                      <a:pt x="4214" y="5045"/>
                      <a:pt x="4632" y="5275"/>
                    </a:cubicBezTo>
                    <a:cubicBezTo>
                      <a:pt x="4687" y="5305"/>
                      <a:pt x="4738" y="5318"/>
                      <a:pt x="4785" y="5318"/>
                    </a:cubicBezTo>
                    <a:cubicBezTo>
                      <a:pt x="5063" y="5318"/>
                      <a:pt x="5188" y="4850"/>
                      <a:pt x="4884" y="4689"/>
                    </a:cubicBezTo>
                    <a:lnTo>
                      <a:pt x="4047" y="4250"/>
                    </a:lnTo>
                    <a:cubicBezTo>
                      <a:pt x="3942" y="4187"/>
                      <a:pt x="3795" y="4124"/>
                      <a:pt x="3649" y="4061"/>
                    </a:cubicBezTo>
                    <a:cubicBezTo>
                      <a:pt x="4402" y="3894"/>
                      <a:pt x="5135" y="3727"/>
                      <a:pt x="5867" y="3580"/>
                    </a:cubicBezTo>
                    <a:cubicBezTo>
                      <a:pt x="5888" y="3580"/>
                      <a:pt x="5888" y="3601"/>
                      <a:pt x="5909" y="3622"/>
                    </a:cubicBezTo>
                    <a:cubicBezTo>
                      <a:pt x="6850" y="4166"/>
                      <a:pt x="7792" y="4710"/>
                      <a:pt x="8754" y="5254"/>
                    </a:cubicBezTo>
                    <a:cubicBezTo>
                      <a:pt x="8806" y="5283"/>
                      <a:pt x="8859" y="5296"/>
                      <a:pt x="8910" y="5296"/>
                    </a:cubicBezTo>
                    <a:cubicBezTo>
                      <a:pt x="9193" y="5296"/>
                      <a:pt x="9432" y="4911"/>
                      <a:pt x="9131" y="4752"/>
                    </a:cubicBezTo>
                    <a:cubicBezTo>
                      <a:pt x="8357" y="4292"/>
                      <a:pt x="7583" y="3852"/>
                      <a:pt x="6808" y="3392"/>
                    </a:cubicBezTo>
                    <a:cubicBezTo>
                      <a:pt x="8169" y="3162"/>
                      <a:pt x="9549" y="2953"/>
                      <a:pt x="10910" y="2806"/>
                    </a:cubicBezTo>
                    <a:lnTo>
                      <a:pt x="13546" y="4145"/>
                    </a:lnTo>
                    <a:cubicBezTo>
                      <a:pt x="13597" y="4171"/>
                      <a:pt x="13645" y="4182"/>
                      <a:pt x="13690" y="4182"/>
                    </a:cubicBezTo>
                    <a:cubicBezTo>
                      <a:pt x="13974" y="4182"/>
                      <a:pt x="14104" y="3722"/>
                      <a:pt x="13797" y="3559"/>
                    </a:cubicBezTo>
                    <a:cubicBezTo>
                      <a:pt x="13211" y="3266"/>
                      <a:pt x="12646" y="2973"/>
                      <a:pt x="12081" y="2681"/>
                    </a:cubicBezTo>
                    <a:cubicBezTo>
                      <a:pt x="13525" y="2555"/>
                      <a:pt x="14969" y="2471"/>
                      <a:pt x="16433" y="2429"/>
                    </a:cubicBezTo>
                    <a:cubicBezTo>
                      <a:pt x="16852" y="2429"/>
                      <a:pt x="16894" y="1802"/>
                      <a:pt x="16475" y="1802"/>
                    </a:cubicBezTo>
                    <a:cubicBezTo>
                      <a:pt x="14822" y="1823"/>
                      <a:pt x="13169" y="1927"/>
                      <a:pt x="11537" y="2095"/>
                    </a:cubicBezTo>
                    <a:cubicBezTo>
                      <a:pt x="11935" y="1572"/>
                      <a:pt x="12332" y="1048"/>
                      <a:pt x="12730" y="504"/>
                    </a:cubicBezTo>
                    <a:cubicBezTo>
                      <a:pt x="12898" y="275"/>
                      <a:pt x="12675" y="1"/>
                      <a:pt x="124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3" name="Google Shape;423;p30"/>
          <p:cNvGrpSpPr/>
          <p:nvPr/>
        </p:nvGrpSpPr>
        <p:grpSpPr>
          <a:xfrm>
            <a:off x="7086805" y="504118"/>
            <a:ext cx="1284776" cy="1200099"/>
            <a:chOff x="7086805" y="504118"/>
            <a:chExt cx="1284776" cy="1200099"/>
          </a:xfrm>
        </p:grpSpPr>
        <p:grpSp>
          <p:nvGrpSpPr>
            <p:cNvPr id="424" name="Google Shape;424;p30"/>
            <p:cNvGrpSpPr/>
            <p:nvPr/>
          </p:nvGrpSpPr>
          <p:grpSpPr>
            <a:xfrm rot="2235456" flipH="1">
              <a:off x="7342023" y="503262"/>
              <a:ext cx="317468" cy="950157"/>
              <a:chOff x="-849992" y="1859261"/>
              <a:chExt cx="247482" cy="740696"/>
            </a:xfrm>
          </p:grpSpPr>
          <p:sp>
            <p:nvSpPr>
              <p:cNvPr id="425" name="Google Shape;425;p30"/>
              <p:cNvSpPr/>
              <p:nvPr/>
            </p:nvSpPr>
            <p:spPr>
              <a:xfrm rot="-5400000">
                <a:off x="-1096599" y="2105868"/>
                <a:ext cx="740696" cy="247482"/>
              </a:xfrm>
              <a:custGeom>
                <a:avLst/>
                <a:gdLst/>
                <a:ahLst/>
                <a:cxnLst/>
                <a:rect l="l" t="t" r="r" b="b"/>
                <a:pathLst>
                  <a:path w="19460" h="6502" extrusionOk="0">
                    <a:moveTo>
                      <a:pt x="6797" y="0"/>
                    </a:moveTo>
                    <a:cubicBezTo>
                      <a:pt x="6133" y="0"/>
                      <a:pt x="5470" y="54"/>
                      <a:pt x="4813" y="171"/>
                    </a:cubicBezTo>
                    <a:cubicBezTo>
                      <a:pt x="3704" y="360"/>
                      <a:pt x="0" y="1092"/>
                      <a:pt x="670" y="2808"/>
                    </a:cubicBezTo>
                    <a:cubicBezTo>
                      <a:pt x="1297" y="4419"/>
                      <a:pt x="4582" y="5528"/>
                      <a:pt x="6068" y="5905"/>
                    </a:cubicBezTo>
                    <a:cubicBezTo>
                      <a:pt x="7630" y="6321"/>
                      <a:pt x="9252" y="6501"/>
                      <a:pt x="10884" y="6501"/>
                    </a:cubicBezTo>
                    <a:cubicBezTo>
                      <a:pt x="13600" y="6501"/>
                      <a:pt x="16345" y="6001"/>
                      <a:pt x="18894" y="5256"/>
                    </a:cubicBezTo>
                    <a:cubicBezTo>
                      <a:pt x="19459" y="5089"/>
                      <a:pt x="19354" y="4356"/>
                      <a:pt x="18936" y="4126"/>
                    </a:cubicBezTo>
                    <a:cubicBezTo>
                      <a:pt x="16028" y="2536"/>
                      <a:pt x="12994" y="967"/>
                      <a:pt x="9730" y="318"/>
                    </a:cubicBezTo>
                    <a:cubicBezTo>
                      <a:pt x="8767" y="118"/>
                      <a:pt x="7782" y="0"/>
                      <a:pt x="67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30"/>
              <p:cNvSpPr/>
              <p:nvPr/>
            </p:nvSpPr>
            <p:spPr>
              <a:xfrm rot="-5400000">
                <a:off x="-978187" y="2187360"/>
                <a:ext cx="499266" cy="153963"/>
              </a:xfrm>
              <a:custGeom>
                <a:avLst/>
                <a:gdLst/>
                <a:ahLst/>
                <a:cxnLst/>
                <a:rect l="l" t="t" r="r" b="b"/>
                <a:pathLst>
                  <a:path w="13117" h="4045" extrusionOk="0">
                    <a:moveTo>
                      <a:pt x="3371" y="0"/>
                    </a:moveTo>
                    <a:cubicBezTo>
                      <a:pt x="3324" y="0"/>
                      <a:pt x="3273" y="15"/>
                      <a:pt x="3223" y="50"/>
                    </a:cubicBezTo>
                    <a:cubicBezTo>
                      <a:pt x="2951" y="217"/>
                      <a:pt x="2679" y="426"/>
                      <a:pt x="2428" y="677"/>
                    </a:cubicBezTo>
                    <a:cubicBezTo>
                      <a:pt x="2302" y="803"/>
                      <a:pt x="2114" y="949"/>
                      <a:pt x="2030" y="1117"/>
                    </a:cubicBezTo>
                    <a:cubicBezTo>
                      <a:pt x="1486" y="1096"/>
                      <a:pt x="922" y="1075"/>
                      <a:pt x="357" y="1075"/>
                    </a:cubicBezTo>
                    <a:cubicBezTo>
                      <a:pt x="43" y="1075"/>
                      <a:pt x="1" y="1556"/>
                      <a:pt x="315" y="1556"/>
                    </a:cubicBezTo>
                    <a:cubicBezTo>
                      <a:pt x="922" y="1556"/>
                      <a:pt x="1528" y="1577"/>
                      <a:pt x="2156" y="1619"/>
                    </a:cubicBezTo>
                    <a:cubicBezTo>
                      <a:pt x="2261" y="1744"/>
                      <a:pt x="2407" y="1870"/>
                      <a:pt x="2491" y="1954"/>
                    </a:cubicBezTo>
                    <a:cubicBezTo>
                      <a:pt x="2763" y="2247"/>
                      <a:pt x="3035" y="2519"/>
                      <a:pt x="3307" y="2791"/>
                    </a:cubicBezTo>
                    <a:cubicBezTo>
                      <a:pt x="3354" y="2834"/>
                      <a:pt x="3404" y="2852"/>
                      <a:pt x="3451" y="2852"/>
                    </a:cubicBezTo>
                    <a:cubicBezTo>
                      <a:pt x="3636" y="2852"/>
                      <a:pt x="3787" y="2576"/>
                      <a:pt x="3621" y="2393"/>
                    </a:cubicBezTo>
                    <a:lnTo>
                      <a:pt x="3118" y="1891"/>
                    </a:lnTo>
                    <a:cubicBezTo>
                      <a:pt x="3035" y="1807"/>
                      <a:pt x="2951" y="1744"/>
                      <a:pt x="2867" y="1661"/>
                    </a:cubicBezTo>
                    <a:lnTo>
                      <a:pt x="2867" y="1661"/>
                    </a:lnTo>
                    <a:cubicBezTo>
                      <a:pt x="3432" y="1703"/>
                      <a:pt x="4018" y="1744"/>
                      <a:pt x="4604" y="1807"/>
                    </a:cubicBezTo>
                    <a:cubicBezTo>
                      <a:pt x="4604" y="1807"/>
                      <a:pt x="4604" y="1828"/>
                      <a:pt x="4625" y="1828"/>
                    </a:cubicBezTo>
                    <a:cubicBezTo>
                      <a:pt x="5190" y="2456"/>
                      <a:pt x="5776" y="3084"/>
                      <a:pt x="6341" y="3690"/>
                    </a:cubicBezTo>
                    <a:cubicBezTo>
                      <a:pt x="6394" y="3750"/>
                      <a:pt x="6462" y="3774"/>
                      <a:pt x="6529" y="3774"/>
                    </a:cubicBezTo>
                    <a:cubicBezTo>
                      <a:pt x="6722" y="3774"/>
                      <a:pt x="6909" y="3568"/>
                      <a:pt x="6738" y="3397"/>
                    </a:cubicBezTo>
                    <a:cubicBezTo>
                      <a:pt x="6278" y="2895"/>
                      <a:pt x="5797" y="2393"/>
                      <a:pt x="5336" y="1891"/>
                    </a:cubicBezTo>
                    <a:lnTo>
                      <a:pt x="5336" y="1891"/>
                    </a:lnTo>
                    <a:cubicBezTo>
                      <a:pt x="6403" y="2016"/>
                      <a:pt x="7450" y="2163"/>
                      <a:pt x="8517" y="2372"/>
                    </a:cubicBezTo>
                    <a:cubicBezTo>
                      <a:pt x="9061" y="2916"/>
                      <a:pt x="9605" y="3439"/>
                      <a:pt x="10149" y="3983"/>
                    </a:cubicBezTo>
                    <a:cubicBezTo>
                      <a:pt x="10196" y="4026"/>
                      <a:pt x="10246" y="4044"/>
                      <a:pt x="10293" y="4044"/>
                    </a:cubicBezTo>
                    <a:cubicBezTo>
                      <a:pt x="10478" y="4044"/>
                      <a:pt x="10629" y="3769"/>
                      <a:pt x="10463" y="3586"/>
                    </a:cubicBezTo>
                    <a:cubicBezTo>
                      <a:pt x="10107" y="3251"/>
                      <a:pt x="9751" y="2895"/>
                      <a:pt x="9396" y="2540"/>
                    </a:cubicBezTo>
                    <a:lnTo>
                      <a:pt x="9396" y="2540"/>
                    </a:lnTo>
                    <a:cubicBezTo>
                      <a:pt x="10484" y="2770"/>
                      <a:pt x="11593" y="3042"/>
                      <a:pt x="12660" y="3356"/>
                    </a:cubicBezTo>
                    <a:cubicBezTo>
                      <a:pt x="12686" y="3363"/>
                      <a:pt x="12711" y="3366"/>
                      <a:pt x="12734" y="3366"/>
                    </a:cubicBezTo>
                    <a:cubicBezTo>
                      <a:pt x="12998" y="3366"/>
                      <a:pt x="13117" y="2972"/>
                      <a:pt x="12848" y="2895"/>
                    </a:cubicBezTo>
                    <a:cubicBezTo>
                      <a:pt x="11613" y="2540"/>
                      <a:pt x="10358" y="2247"/>
                      <a:pt x="9124" y="1996"/>
                    </a:cubicBezTo>
                    <a:cubicBezTo>
                      <a:pt x="9542" y="1703"/>
                      <a:pt x="9940" y="1389"/>
                      <a:pt x="10358" y="1096"/>
                    </a:cubicBezTo>
                    <a:cubicBezTo>
                      <a:pt x="10563" y="942"/>
                      <a:pt x="10419" y="649"/>
                      <a:pt x="10212" y="649"/>
                    </a:cubicBezTo>
                    <a:cubicBezTo>
                      <a:pt x="10165" y="649"/>
                      <a:pt x="10115" y="664"/>
                      <a:pt x="10065" y="698"/>
                    </a:cubicBezTo>
                    <a:cubicBezTo>
                      <a:pt x="9542" y="1075"/>
                      <a:pt x="8998" y="1472"/>
                      <a:pt x="8454" y="1870"/>
                    </a:cubicBezTo>
                    <a:cubicBezTo>
                      <a:pt x="7471" y="1682"/>
                      <a:pt x="6487" y="1535"/>
                      <a:pt x="5483" y="1410"/>
                    </a:cubicBezTo>
                    <a:cubicBezTo>
                      <a:pt x="5797" y="1117"/>
                      <a:pt x="6111" y="845"/>
                      <a:pt x="6424" y="573"/>
                    </a:cubicBezTo>
                    <a:cubicBezTo>
                      <a:pt x="6629" y="419"/>
                      <a:pt x="6472" y="126"/>
                      <a:pt x="6270" y="126"/>
                    </a:cubicBezTo>
                    <a:cubicBezTo>
                      <a:pt x="6225" y="126"/>
                      <a:pt x="6178" y="141"/>
                      <a:pt x="6131" y="175"/>
                    </a:cubicBezTo>
                    <a:cubicBezTo>
                      <a:pt x="5692" y="552"/>
                      <a:pt x="5274" y="949"/>
                      <a:pt x="4855" y="1326"/>
                    </a:cubicBezTo>
                    <a:cubicBezTo>
                      <a:pt x="4123" y="1263"/>
                      <a:pt x="3370" y="1200"/>
                      <a:pt x="2637" y="1159"/>
                    </a:cubicBezTo>
                    <a:cubicBezTo>
                      <a:pt x="2700" y="1054"/>
                      <a:pt x="2826" y="970"/>
                      <a:pt x="2909" y="887"/>
                    </a:cubicBezTo>
                    <a:cubicBezTo>
                      <a:pt x="3098" y="719"/>
                      <a:pt x="3307" y="573"/>
                      <a:pt x="3516" y="447"/>
                    </a:cubicBezTo>
                    <a:cubicBezTo>
                      <a:pt x="3738" y="293"/>
                      <a:pt x="3584" y="0"/>
                      <a:pt x="3371" y="0"/>
                    </a:cubicBezTo>
                    <a:close/>
                  </a:path>
                </a:pathLst>
              </a:custGeom>
              <a:solidFill>
                <a:srgbClr val="B4D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7" name="Google Shape;427;p30"/>
            <p:cNvGrpSpPr/>
            <p:nvPr/>
          </p:nvGrpSpPr>
          <p:grpSpPr>
            <a:xfrm rot="4280767" flipH="1">
              <a:off x="7711956" y="926790"/>
              <a:ext cx="317467" cy="950156"/>
              <a:chOff x="-849992" y="1859261"/>
              <a:chExt cx="247482" cy="740696"/>
            </a:xfrm>
          </p:grpSpPr>
          <p:sp>
            <p:nvSpPr>
              <p:cNvPr id="428" name="Google Shape;428;p30"/>
              <p:cNvSpPr/>
              <p:nvPr/>
            </p:nvSpPr>
            <p:spPr>
              <a:xfrm rot="-5400000">
                <a:off x="-1096599" y="2105868"/>
                <a:ext cx="740696" cy="247482"/>
              </a:xfrm>
              <a:custGeom>
                <a:avLst/>
                <a:gdLst/>
                <a:ahLst/>
                <a:cxnLst/>
                <a:rect l="l" t="t" r="r" b="b"/>
                <a:pathLst>
                  <a:path w="19460" h="6502" extrusionOk="0">
                    <a:moveTo>
                      <a:pt x="6797" y="0"/>
                    </a:moveTo>
                    <a:cubicBezTo>
                      <a:pt x="6133" y="0"/>
                      <a:pt x="5470" y="54"/>
                      <a:pt x="4813" y="171"/>
                    </a:cubicBezTo>
                    <a:cubicBezTo>
                      <a:pt x="3704" y="360"/>
                      <a:pt x="0" y="1092"/>
                      <a:pt x="670" y="2808"/>
                    </a:cubicBezTo>
                    <a:cubicBezTo>
                      <a:pt x="1297" y="4419"/>
                      <a:pt x="4582" y="5528"/>
                      <a:pt x="6068" y="5905"/>
                    </a:cubicBezTo>
                    <a:cubicBezTo>
                      <a:pt x="7630" y="6321"/>
                      <a:pt x="9252" y="6501"/>
                      <a:pt x="10884" y="6501"/>
                    </a:cubicBezTo>
                    <a:cubicBezTo>
                      <a:pt x="13600" y="6501"/>
                      <a:pt x="16345" y="6001"/>
                      <a:pt x="18894" y="5256"/>
                    </a:cubicBezTo>
                    <a:cubicBezTo>
                      <a:pt x="19459" y="5089"/>
                      <a:pt x="19354" y="4356"/>
                      <a:pt x="18936" y="4126"/>
                    </a:cubicBezTo>
                    <a:cubicBezTo>
                      <a:pt x="16028" y="2536"/>
                      <a:pt x="12994" y="967"/>
                      <a:pt x="9730" y="318"/>
                    </a:cubicBezTo>
                    <a:cubicBezTo>
                      <a:pt x="8767" y="118"/>
                      <a:pt x="7782" y="0"/>
                      <a:pt x="67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30"/>
              <p:cNvSpPr/>
              <p:nvPr/>
            </p:nvSpPr>
            <p:spPr>
              <a:xfrm rot="-5400000">
                <a:off x="-978187" y="2187360"/>
                <a:ext cx="499266" cy="153963"/>
              </a:xfrm>
              <a:custGeom>
                <a:avLst/>
                <a:gdLst/>
                <a:ahLst/>
                <a:cxnLst/>
                <a:rect l="l" t="t" r="r" b="b"/>
                <a:pathLst>
                  <a:path w="13117" h="4045" extrusionOk="0">
                    <a:moveTo>
                      <a:pt x="3371" y="0"/>
                    </a:moveTo>
                    <a:cubicBezTo>
                      <a:pt x="3324" y="0"/>
                      <a:pt x="3273" y="15"/>
                      <a:pt x="3223" y="50"/>
                    </a:cubicBezTo>
                    <a:cubicBezTo>
                      <a:pt x="2951" y="217"/>
                      <a:pt x="2679" y="426"/>
                      <a:pt x="2428" y="677"/>
                    </a:cubicBezTo>
                    <a:cubicBezTo>
                      <a:pt x="2302" y="803"/>
                      <a:pt x="2114" y="949"/>
                      <a:pt x="2030" y="1117"/>
                    </a:cubicBezTo>
                    <a:cubicBezTo>
                      <a:pt x="1486" y="1096"/>
                      <a:pt x="922" y="1075"/>
                      <a:pt x="357" y="1075"/>
                    </a:cubicBezTo>
                    <a:cubicBezTo>
                      <a:pt x="43" y="1075"/>
                      <a:pt x="1" y="1556"/>
                      <a:pt x="315" y="1556"/>
                    </a:cubicBezTo>
                    <a:cubicBezTo>
                      <a:pt x="922" y="1556"/>
                      <a:pt x="1528" y="1577"/>
                      <a:pt x="2156" y="1619"/>
                    </a:cubicBezTo>
                    <a:cubicBezTo>
                      <a:pt x="2261" y="1744"/>
                      <a:pt x="2407" y="1870"/>
                      <a:pt x="2491" y="1954"/>
                    </a:cubicBezTo>
                    <a:cubicBezTo>
                      <a:pt x="2763" y="2247"/>
                      <a:pt x="3035" y="2519"/>
                      <a:pt x="3307" y="2791"/>
                    </a:cubicBezTo>
                    <a:cubicBezTo>
                      <a:pt x="3354" y="2834"/>
                      <a:pt x="3404" y="2852"/>
                      <a:pt x="3451" y="2852"/>
                    </a:cubicBezTo>
                    <a:cubicBezTo>
                      <a:pt x="3636" y="2852"/>
                      <a:pt x="3787" y="2576"/>
                      <a:pt x="3621" y="2393"/>
                    </a:cubicBezTo>
                    <a:lnTo>
                      <a:pt x="3118" y="1891"/>
                    </a:lnTo>
                    <a:cubicBezTo>
                      <a:pt x="3035" y="1807"/>
                      <a:pt x="2951" y="1744"/>
                      <a:pt x="2867" y="1661"/>
                    </a:cubicBezTo>
                    <a:lnTo>
                      <a:pt x="2867" y="1661"/>
                    </a:lnTo>
                    <a:cubicBezTo>
                      <a:pt x="3432" y="1703"/>
                      <a:pt x="4018" y="1744"/>
                      <a:pt x="4604" y="1807"/>
                    </a:cubicBezTo>
                    <a:cubicBezTo>
                      <a:pt x="4604" y="1807"/>
                      <a:pt x="4604" y="1828"/>
                      <a:pt x="4625" y="1828"/>
                    </a:cubicBezTo>
                    <a:cubicBezTo>
                      <a:pt x="5190" y="2456"/>
                      <a:pt x="5776" y="3084"/>
                      <a:pt x="6341" y="3690"/>
                    </a:cubicBezTo>
                    <a:cubicBezTo>
                      <a:pt x="6394" y="3750"/>
                      <a:pt x="6462" y="3774"/>
                      <a:pt x="6529" y="3774"/>
                    </a:cubicBezTo>
                    <a:cubicBezTo>
                      <a:pt x="6722" y="3774"/>
                      <a:pt x="6909" y="3568"/>
                      <a:pt x="6738" y="3397"/>
                    </a:cubicBezTo>
                    <a:cubicBezTo>
                      <a:pt x="6278" y="2895"/>
                      <a:pt x="5797" y="2393"/>
                      <a:pt x="5336" y="1891"/>
                    </a:cubicBezTo>
                    <a:lnTo>
                      <a:pt x="5336" y="1891"/>
                    </a:lnTo>
                    <a:cubicBezTo>
                      <a:pt x="6403" y="2016"/>
                      <a:pt x="7450" y="2163"/>
                      <a:pt x="8517" y="2372"/>
                    </a:cubicBezTo>
                    <a:cubicBezTo>
                      <a:pt x="9061" y="2916"/>
                      <a:pt x="9605" y="3439"/>
                      <a:pt x="10149" y="3983"/>
                    </a:cubicBezTo>
                    <a:cubicBezTo>
                      <a:pt x="10196" y="4026"/>
                      <a:pt x="10246" y="4044"/>
                      <a:pt x="10293" y="4044"/>
                    </a:cubicBezTo>
                    <a:cubicBezTo>
                      <a:pt x="10478" y="4044"/>
                      <a:pt x="10629" y="3769"/>
                      <a:pt x="10463" y="3586"/>
                    </a:cubicBezTo>
                    <a:cubicBezTo>
                      <a:pt x="10107" y="3251"/>
                      <a:pt x="9751" y="2895"/>
                      <a:pt x="9396" y="2540"/>
                    </a:cubicBezTo>
                    <a:lnTo>
                      <a:pt x="9396" y="2540"/>
                    </a:lnTo>
                    <a:cubicBezTo>
                      <a:pt x="10484" y="2770"/>
                      <a:pt x="11593" y="3042"/>
                      <a:pt x="12660" y="3356"/>
                    </a:cubicBezTo>
                    <a:cubicBezTo>
                      <a:pt x="12686" y="3363"/>
                      <a:pt x="12711" y="3366"/>
                      <a:pt x="12734" y="3366"/>
                    </a:cubicBezTo>
                    <a:cubicBezTo>
                      <a:pt x="12998" y="3366"/>
                      <a:pt x="13117" y="2972"/>
                      <a:pt x="12848" y="2895"/>
                    </a:cubicBezTo>
                    <a:cubicBezTo>
                      <a:pt x="11613" y="2540"/>
                      <a:pt x="10358" y="2247"/>
                      <a:pt x="9124" y="1996"/>
                    </a:cubicBezTo>
                    <a:cubicBezTo>
                      <a:pt x="9542" y="1703"/>
                      <a:pt x="9940" y="1389"/>
                      <a:pt x="10358" y="1096"/>
                    </a:cubicBezTo>
                    <a:cubicBezTo>
                      <a:pt x="10563" y="942"/>
                      <a:pt x="10419" y="649"/>
                      <a:pt x="10212" y="649"/>
                    </a:cubicBezTo>
                    <a:cubicBezTo>
                      <a:pt x="10165" y="649"/>
                      <a:pt x="10115" y="664"/>
                      <a:pt x="10065" y="698"/>
                    </a:cubicBezTo>
                    <a:cubicBezTo>
                      <a:pt x="9542" y="1075"/>
                      <a:pt x="8998" y="1472"/>
                      <a:pt x="8454" y="1870"/>
                    </a:cubicBezTo>
                    <a:cubicBezTo>
                      <a:pt x="7471" y="1682"/>
                      <a:pt x="6487" y="1535"/>
                      <a:pt x="5483" y="1410"/>
                    </a:cubicBezTo>
                    <a:cubicBezTo>
                      <a:pt x="5797" y="1117"/>
                      <a:pt x="6111" y="845"/>
                      <a:pt x="6424" y="573"/>
                    </a:cubicBezTo>
                    <a:cubicBezTo>
                      <a:pt x="6629" y="419"/>
                      <a:pt x="6472" y="126"/>
                      <a:pt x="6270" y="126"/>
                    </a:cubicBezTo>
                    <a:cubicBezTo>
                      <a:pt x="6225" y="126"/>
                      <a:pt x="6178" y="141"/>
                      <a:pt x="6131" y="175"/>
                    </a:cubicBezTo>
                    <a:cubicBezTo>
                      <a:pt x="5692" y="552"/>
                      <a:pt x="5274" y="949"/>
                      <a:pt x="4855" y="1326"/>
                    </a:cubicBezTo>
                    <a:cubicBezTo>
                      <a:pt x="4123" y="1263"/>
                      <a:pt x="3370" y="1200"/>
                      <a:pt x="2637" y="1159"/>
                    </a:cubicBezTo>
                    <a:cubicBezTo>
                      <a:pt x="2700" y="1054"/>
                      <a:pt x="2826" y="970"/>
                      <a:pt x="2909" y="887"/>
                    </a:cubicBezTo>
                    <a:cubicBezTo>
                      <a:pt x="3098" y="719"/>
                      <a:pt x="3307" y="573"/>
                      <a:pt x="3516" y="447"/>
                    </a:cubicBezTo>
                    <a:cubicBezTo>
                      <a:pt x="3738" y="293"/>
                      <a:pt x="3584" y="0"/>
                      <a:pt x="3371" y="0"/>
                    </a:cubicBezTo>
                    <a:close/>
                  </a:path>
                </a:pathLst>
              </a:custGeom>
              <a:solidFill>
                <a:srgbClr val="B4D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0" name="Google Shape;430;p30"/>
          <p:cNvGrpSpPr/>
          <p:nvPr/>
        </p:nvGrpSpPr>
        <p:grpSpPr>
          <a:xfrm>
            <a:off x="496780" y="3400343"/>
            <a:ext cx="1267989" cy="1200099"/>
            <a:chOff x="496780" y="3400343"/>
            <a:chExt cx="1267989" cy="1200099"/>
          </a:xfrm>
        </p:grpSpPr>
        <p:grpSp>
          <p:nvGrpSpPr>
            <p:cNvPr id="431" name="Google Shape;431;p30"/>
            <p:cNvGrpSpPr/>
            <p:nvPr/>
          </p:nvGrpSpPr>
          <p:grpSpPr>
            <a:xfrm rot="-8564544" flipH="1">
              <a:off x="1192083" y="3651140"/>
              <a:ext cx="317468" cy="950157"/>
              <a:chOff x="-849992" y="1859261"/>
              <a:chExt cx="247482" cy="740696"/>
            </a:xfrm>
          </p:grpSpPr>
          <p:sp>
            <p:nvSpPr>
              <p:cNvPr id="432" name="Google Shape;432;p30"/>
              <p:cNvSpPr/>
              <p:nvPr/>
            </p:nvSpPr>
            <p:spPr>
              <a:xfrm rot="-5400000">
                <a:off x="-1096599" y="2105868"/>
                <a:ext cx="740696" cy="247482"/>
              </a:xfrm>
              <a:custGeom>
                <a:avLst/>
                <a:gdLst/>
                <a:ahLst/>
                <a:cxnLst/>
                <a:rect l="l" t="t" r="r" b="b"/>
                <a:pathLst>
                  <a:path w="19460" h="6502" extrusionOk="0">
                    <a:moveTo>
                      <a:pt x="6797" y="0"/>
                    </a:moveTo>
                    <a:cubicBezTo>
                      <a:pt x="6133" y="0"/>
                      <a:pt x="5470" y="54"/>
                      <a:pt x="4813" y="171"/>
                    </a:cubicBezTo>
                    <a:cubicBezTo>
                      <a:pt x="3704" y="360"/>
                      <a:pt x="0" y="1092"/>
                      <a:pt x="670" y="2808"/>
                    </a:cubicBezTo>
                    <a:cubicBezTo>
                      <a:pt x="1297" y="4419"/>
                      <a:pt x="4582" y="5528"/>
                      <a:pt x="6068" y="5905"/>
                    </a:cubicBezTo>
                    <a:cubicBezTo>
                      <a:pt x="7630" y="6321"/>
                      <a:pt x="9252" y="6501"/>
                      <a:pt x="10884" y="6501"/>
                    </a:cubicBezTo>
                    <a:cubicBezTo>
                      <a:pt x="13600" y="6501"/>
                      <a:pt x="16345" y="6001"/>
                      <a:pt x="18894" y="5256"/>
                    </a:cubicBezTo>
                    <a:cubicBezTo>
                      <a:pt x="19459" y="5089"/>
                      <a:pt x="19354" y="4356"/>
                      <a:pt x="18936" y="4126"/>
                    </a:cubicBezTo>
                    <a:cubicBezTo>
                      <a:pt x="16028" y="2536"/>
                      <a:pt x="12994" y="967"/>
                      <a:pt x="9730" y="318"/>
                    </a:cubicBezTo>
                    <a:cubicBezTo>
                      <a:pt x="8767" y="118"/>
                      <a:pt x="7782" y="0"/>
                      <a:pt x="67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0"/>
              <p:cNvSpPr/>
              <p:nvPr/>
            </p:nvSpPr>
            <p:spPr>
              <a:xfrm rot="-5400000">
                <a:off x="-978187" y="2187360"/>
                <a:ext cx="499266" cy="153963"/>
              </a:xfrm>
              <a:custGeom>
                <a:avLst/>
                <a:gdLst/>
                <a:ahLst/>
                <a:cxnLst/>
                <a:rect l="l" t="t" r="r" b="b"/>
                <a:pathLst>
                  <a:path w="13117" h="4045" extrusionOk="0">
                    <a:moveTo>
                      <a:pt x="3371" y="0"/>
                    </a:moveTo>
                    <a:cubicBezTo>
                      <a:pt x="3324" y="0"/>
                      <a:pt x="3273" y="15"/>
                      <a:pt x="3223" y="50"/>
                    </a:cubicBezTo>
                    <a:cubicBezTo>
                      <a:pt x="2951" y="217"/>
                      <a:pt x="2679" y="426"/>
                      <a:pt x="2428" y="677"/>
                    </a:cubicBezTo>
                    <a:cubicBezTo>
                      <a:pt x="2302" y="803"/>
                      <a:pt x="2114" y="949"/>
                      <a:pt x="2030" y="1117"/>
                    </a:cubicBezTo>
                    <a:cubicBezTo>
                      <a:pt x="1486" y="1096"/>
                      <a:pt x="922" y="1075"/>
                      <a:pt x="357" y="1075"/>
                    </a:cubicBezTo>
                    <a:cubicBezTo>
                      <a:pt x="43" y="1075"/>
                      <a:pt x="1" y="1556"/>
                      <a:pt x="315" y="1556"/>
                    </a:cubicBezTo>
                    <a:cubicBezTo>
                      <a:pt x="922" y="1556"/>
                      <a:pt x="1528" y="1577"/>
                      <a:pt x="2156" y="1619"/>
                    </a:cubicBezTo>
                    <a:cubicBezTo>
                      <a:pt x="2261" y="1744"/>
                      <a:pt x="2407" y="1870"/>
                      <a:pt x="2491" y="1954"/>
                    </a:cubicBezTo>
                    <a:cubicBezTo>
                      <a:pt x="2763" y="2247"/>
                      <a:pt x="3035" y="2519"/>
                      <a:pt x="3307" y="2791"/>
                    </a:cubicBezTo>
                    <a:cubicBezTo>
                      <a:pt x="3354" y="2834"/>
                      <a:pt x="3404" y="2852"/>
                      <a:pt x="3451" y="2852"/>
                    </a:cubicBezTo>
                    <a:cubicBezTo>
                      <a:pt x="3636" y="2852"/>
                      <a:pt x="3787" y="2576"/>
                      <a:pt x="3621" y="2393"/>
                    </a:cubicBezTo>
                    <a:lnTo>
                      <a:pt x="3118" y="1891"/>
                    </a:lnTo>
                    <a:cubicBezTo>
                      <a:pt x="3035" y="1807"/>
                      <a:pt x="2951" y="1744"/>
                      <a:pt x="2867" y="1661"/>
                    </a:cubicBezTo>
                    <a:lnTo>
                      <a:pt x="2867" y="1661"/>
                    </a:lnTo>
                    <a:cubicBezTo>
                      <a:pt x="3432" y="1703"/>
                      <a:pt x="4018" y="1744"/>
                      <a:pt x="4604" y="1807"/>
                    </a:cubicBezTo>
                    <a:cubicBezTo>
                      <a:pt x="4604" y="1807"/>
                      <a:pt x="4604" y="1828"/>
                      <a:pt x="4625" y="1828"/>
                    </a:cubicBezTo>
                    <a:cubicBezTo>
                      <a:pt x="5190" y="2456"/>
                      <a:pt x="5776" y="3084"/>
                      <a:pt x="6341" y="3690"/>
                    </a:cubicBezTo>
                    <a:cubicBezTo>
                      <a:pt x="6394" y="3750"/>
                      <a:pt x="6462" y="3774"/>
                      <a:pt x="6529" y="3774"/>
                    </a:cubicBezTo>
                    <a:cubicBezTo>
                      <a:pt x="6722" y="3774"/>
                      <a:pt x="6909" y="3568"/>
                      <a:pt x="6738" y="3397"/>
                    </a:cubicBezTo>
                    <a:cubicBezTo>
                      <a:pt x="6278" y="2895"/>
                      <a:pt x="5797" y="2393"/>
                      <a:pt x="5336" y="1891"/>
                    </a:cubicBezTo>
                    <a:lnTo>
                      <a:pt x="5336" y="1891"/>
                    </a:lnTo>
                    <a:cubicBezTo>
                      <a:pt x="6403" y="2016"/>
                      <a:pt x="7450" y="2163"/>
                      <a:pt x="8517" y="2372"/>
                    </a:cubicBezTo>
                    <a:cubicBezTo>
                      <a:pt x="9061" y="2916"/>
                      <a:pt x="9605" y="3439"/>
                      <a:pt x="10149" y="3983"/>
                    </a:cubicBezTo>
                    <a:cubicBezTo>
                      <a:pt x="10196" y="4026"/>
                      <a:pt x="10246" y="4044"/>
                      <a:pt x="10293" y="4044"/>
                    </a:cubicBezTo>
                    <a:cubicBezTo>
                      <a:pt x="10478" y="4044"/>
                      <a:pt x="10629" y="3769"/>
                      <a:pt x="10463" y="3586"/>
                    </a:cubicBezTo>
                    <a:cubicBezTo>
                      <a:pt x="10107" y="3251"/>
                      <a:pt x="9751" y="2895"/>
                      <a:pt x="9396" y="2540"/>
                    </a:cubicBezTo>
                    <a:lnTo>
                      <a:pt x="9396" y="2540"/>
                    </a:lnTo>
                    <a:cubicBezTo>
                      <a:pt x="10484" y="2770"/>
                      <a:pt x="11593" y="3042"/>
                      <a:pt x="12660" y="3356"/>
                    </a:cubicBezTo>
                    <a:cubicBezTo>
                      <a:pt x="12686" y="3363"/>
                      <a:pt x="12711" y="3366"/>
                      <a:pt x="12734" y="3366"/>
                    </a:cubicBezTo>
                    <a:cubicBezTo>
                      <a:pt x="12998" y="3366"/>
                      <a:pt x="13117" y="2972"/>
                      <a:pt x="12848" y="2895"/>
                    </a:cubicBezTo>
                    <a:cubicBezTo>
                      <a:pt x="11613" y="2540"/>
                      <a:pt x="10358" y="2247"/>
                      <a:pt x="9124" y="1996"/>
                    </a:cubicBezTo>
                    <a:cubicBezTo>
                      <a:pt x="9542" y="1703"/>
                      <a:pt x="9940" y="1389"/>
                      <a:pt x="10358" y="1096"/>
                    </a:cubicBezTo>
                    <a:cubicBezTo>
                      <a:pt x="10563" y="942"/>
                      <a:pt x="10419" y="649"/>
                      <a:pt x="10212" y="649"/>
                    </a:cubicBezTo>
                    <a:cubicBezTo>
                      <a:pt x="10165" y="649"/>
                      <a:pt x="10115" y="664"/>
                      <a:pt x="10065" y="698"/>
                    </a:cubicBezTo>
                    <a:cubicBezTo>
                      <a:pt x="9542" y="1075"/>
                      <a:pt x="8998" y="1472"/>
                      <a:pt x="8454" y="1870"/>
                    </a:cubicBezTo>
                    <a:cubicBezTo>
                      <a:pt x="7471" y="1682"/>
                      <a:pt x="6487" y="1535"/>
                      <a:pt x="5483" y="1410"/>
                    </a:cubicBezTo>
                    <a:cubicBezTo>
                      <a:pt x="5797" y="1117"/>
                      <a:pt x="6111" y="845"/>
                      <a:pt x="6424" y="573"/>
                    </a:cubicBezTo>
                    <a:cubicBezTo>
                      <a:pt x="6629" y="419"/>
                      <a:pt x="6472" y="126"/>
                      <a:pt x="6270" y="126"/>
                    </a:cubicBezTo>
                    <a:cubicBezTo>
                      <a:pt x="6225" y="126"/>
                      <a:pt x="6178" y="141"/>
                      <a:pt x="6131" y="175"/>
                    </a:cubicBezTo>
                    <a:cubicBezTo>
                      <a:pt x="5692" y="552"/>
                      <a:pt x="5274" y="949"/>
                      <a:pt x="4855" y="1326"/>
                    </a:cubicBezTo>
                    <a:cubicBezTo>
                      <a:pt x="4123" y="1263"/>
                      <a:pt x="3370" y="1200"/>
                      <a:pt x="2637" y="1159"/>
                    </a:cubicBezTo>
                    <a:cubicBezTo>
                      <a:pt x="2700" y="1054"/>
                      <a:pt x="2826" y="970"/>
                      <a:pt x="2909" y="887"/>
                    </a:cubicBezTo>
                    <a:cubicBezTo>
                      <a:pt x="3098" y="719"/>
                      <a:pt x="3307" y="573"/>
                      <a:pt x="3516" y="447"/>
                    </a:cubicBezTo>
                    <a:cubicBezTo>
                      <a:pt x="3738" y="293"/>
                      <a:pt x="3584" y="0"/>
                      <a:pt x="3371" y="0"/>
                    </a:cubicBezTo>
                    <a:close/>
                  </a:path>
                </a:pathLst>
              </a:custGeom>
              <a:solidFill>
                <a:srgbClr val="B4D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4" name="Google Shape;434;p30"/>
            <p:cNvGrpSpPr/>
            <p:nvPr/>
          </p:nvGrpSpPr>
          <p:grpSpPr>
            <a:xfrm rot="-6519233" flipH="1">
              <a:off x="838938" y="3227614"/>
              <a:ext cx="317467" cy="950156"/>
              <a:chOff x="-849992" y="1859261"/>
              <a:chExt cx="247482" cy="740696"/>
            </a:xfrm>
          </p:grpSpPr>
          <p:sp>
            <p:nvSpPr>
              <p:cNvPr id="435" name="Google Shape;435;p30"/>
              <p:cNvSpPr/>
              <p:nvPr/>
            </p:nvSpPr>
            <p:spPr>
              <a:xfrm rot="-5400000">
                <a:off x="-1096599" y="2105868"/>
                <a:ext cx="740696" cy="247482"/>
              </a:xfrm>
              <a:custGeom>
                <a:avLst/>
                <a:gdLst/>
                <a:ahLst/>
                <a:cxnLst/>
                <a:rect l="l" t="t" r="r" b="b"/>
                <a:pathLst>
                  <a:path w="19460" h="6502" extrusionOk="0">
                    <a:moveTo>
                      <a:pt x="6797" y="0"/>
                    </a:moveTo>
                    <a:cubicBezTo>
                      <a:pt x="6133" y="0"/>
                      <a:pt x="5470" y="54"/>
                      <a:pt x="4813" y="171"/>
                    </a:cubicBezTo>
                    <a:cubicBezTo>
                      <a:pt x="3704" y="360"/>
                      <a:pt x="0" y="1092"/>
                      <a:pt x="670" y="2808"/>
                    </a:cubicBezTo>
                    <a:cubicBezTo>
                      <a:pt x="1297" y="4419"/>
                      <a:pt x="4582" y="5528"/>
                      <a:pt x="6068" y="5905"/>
                    </a:cubicBezTo>
                    <a:cubicBezTo>
                      <a:pt x="7630" y="6321"/>
                      <a:pt x="9252" y="6501"/>
                      <a:pt x="10884" y="6501"/>
                    </a:cubicBezTo>
                    <a:cubicBezTo>
                      <a:pt x="13600" y="6501"/>
                      <a:pt x="16345" y="6001"/>
                      <a:pt x="18894" y="5256"/>
                    </a:cubicBezTo>
                    <a:cubicBezTo>
                      <a:pt x="19459" y="5089"/>
                      <a:pt x="19354" y="4356"/>
                      <a:pt x="18936" y="4126"/>
                    </a:cubicBezTo>
                    <a:cubicBezTo>
                      <a:pt x="16028" y="2536"/>
                      <a:pt x="12994" y="967"/>
                      <a:pt x="9730" y="318"/>
                    </a:cubicBezTo>
                    <a:cubicBezTo>
                      <a:pt x="8767" y="118"/>
                      <a:pt x="7782" y="0"/>
                      <a:pt x="67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0"/>
              <p:cNvSpPr/>
              <p:nvPr/>
            </p:nvSpPr>
            <p:spPr>
              <a:xfrm rot="-5400000">
                <a:off x="-978187" y="2187360"/>
                <a:ext cx="499266" cy="153963"/>
              </a:xfrm>
              <a:custGeom>
                <a:avLst/>
                <a:gdLst/>
                <a:ahLst/>
                <a:cxnLst/>
                <a:rect l="l" t="t" r="r" b="b"/>
                <a:pathLst>
                  <a:path w="13117" h="4045" extrusionOk="0">
                    <a:moveTo>
                      <a:pt x="3371" y="0"/>
                    </a:moveTo>
                    <a:cubicBezTo>
                      <a:pt x="3324" y="0"/>
                      <a:pt x="3273" y="15"/>
                      <a:pt x="3223" y="50"/>
                    </a:cubicBezTo>
                    <a:cubicBezTo>
                      <a:pt x="2951" y="217"/>
                      <a:pt x="2679" y="426"/>
                      <a:pt x="2428" y="677"/>
                    </a:cubicBezTo>
                    <a:cubicBezTo>
                      <a:pt x="2302" y="803"/>
                      <a:pt x="2114" y="949"/>
                      <a:pt x="2030" y="1117"/>
                    </a:cubicBezTo>
                    <a:cubicBezTo>
                      <a:pt x="1486" y="1096"/>
                      <a:pt x="922" y="1075"/>
                      <a:pt x="357" y="1075"/>
                    </a:cubicBezTo>
                    <a:cubicBezTo>
                      <a:pt x="43" y="1075"/>
                      <a:pt x="1" y="1556"/>
                      <a:pt x="315" y="1556"/>
                    </a:cubicBezTo>
                    <a:cubicBezTo>
                      <a:pt x="922" y="1556"/>
                      <a:pt x="1528" y="1577"/>
                      <a:pt x="2156" y="1619"/>
                    </a:cubicBezTo>
                    <a:cubicBezTo>
                      <a:pt x="2261" y="1744"/>
                      <a:pt x="2407" y="1870"/>
                      <a:pt x="2491" y="1954"/>
                    </a:cubicBezTo>
                    <a:cubicBezTo>
                      <a:pt x="2763" y="2247"/>
                      <a:pt x="3035" y="2519"/>
                      <a:pt x="3307" y="2791"/>
                    </a:cubicBezTo>
                    <a:cubicBezTo>
                      <a:pt x="3354" y="2834"/>
                      <a:pt x="3404" y="2852"/>
                      <a:pt x="3451" y="2852"/>
                    </a:cubicBezTo>
                    <a:cubicBezTo>
                      <a:pt x="3636" y="2852"/>
                      <a:pt x="3787" y="2576"/>
                      <a:pt x="3621" y="2393"/>
                    </a:cubicBezTo>
                    <a:lnTo>
                      <a:pt x="3118" y="1891"/>
                    </a:lnTo>
                    <a:cubicBezTo>
                      <a:pt x="3035" y="1807"/>
                      <a:pt x="2951" y="1744"/>
                      <a:pt x="2867" y="1661"/>
                    </a:cubicBezTo>
                    <a:lnTo>
                      <a:pt x="2867" y="1661"/>
                    </a:lnTo>
                    <a:cubicBezTo>
                      <a:pt x="3432" y="1703"/>
                      <a:pt x="4018" y="1744"/>
                      <a:pt x="4604" y="1807"/>
                    </a:cubicBezTo>
                    <a:cubicBezTo>
                      <a:pt x="4604" y="1807"/>
                      <a:pt x="4604" y="1828"/>
                      <a:pt x="4625" y="1828"/>
                    </a:cubicBezTo>
                    <a:cubicBezTo>
                      <a:pt x="5190" y="2456"/>
                      <a:pt x="5776" y="3084"/>
                      <a:pt x="6341" y="3690"/>
                    </a:cubicBezTo>
                    <a:cubicBezTo>
                      <a:pt x="6394" y="3750"/>
                      <a:pt x="6462" y="3774"/>
                      <a:pt x="6529" y="3774"/>
                    </a:cubicBezTo>
                    <a:cubicBezTo>
                      <a:pt x="6722" y="3774"/>
                      <a:pt x="6909" y="3568"/>
                      <a:pt x="6738" y="3397"/>
                    </a:cubicBezTo>
                    <a:cubicBezTo>
                      <a:pt x="6278" y="2895"/>
                      <a:pt x="5797" y="2393"/>
                      <a:pt x="5336" y="1891"/>
                    </a:cubicBezTo>
                    <a:lnTo>
                      <a:pt x="5336" y="1891"/>
                    </a:lnTo>
                    <a:cubicBezTo>
                      <a:pt x="6403" y="2016"/>
                      <a:pt x="7450" y="2163"/>
                      <a:pt x="8517" y="2372"/>
                    </a:cubicBezTo>
                    <a:cubicBezTo>
                      <a:pt x="9061" y="2916"/>
                      <a:pt x="9605" y="3439"/>
                      <a:pt x="10149" y="3983"/>
                    </a:cubicBezTo>
                    <a:cubicBezTo>
                      <a:pt x="10196" y="4026"/>
                      <a:pt x="10246" y="4044"/>
                      <a:pt x="10293" y="4044"/>
                    </a:cubicBezTo>
                    <a:cubicBezTo>
                      <a:pt x="10478" y="4044"/>
                      <a:pt x="10629" y="3769"/>
                      <a:pt x="10463" y="3586"/>
                    </a:cubicBezTo>
                    <a:cubicBezTo>
                      <a:pt x="10107" y="3251"/>
                      <a:pt x="9751" y="2895"/>
                      <a:pt x="9396" y="2540"/>
                    </a:cubicBezTo>
                    <a:lnTo>
                      <a:pt x="9396" y="2540"/>
                    </a:lnTo>
                    <a:cubicBezTo>
                      <a:pt x="10484" y="2770"/>
                      <a:pt x="11593" y="3042"/>
                      <a:pt x="12660" y="3356"/>
                    </a:cubicBezTo>
                    <a:cubicBezTo>
                      <a:pt x="12686" y="3363"/>
                      <a:pt x="12711" y="3366"/>
                      <a:pt x="12734" y="3366"/>
                    </a:cubicBezTo>
                    <a:cubicBezTo>
                      <a:pt x="12998" y="3366"/>
                      <a:pt x="13117" y="2972"/>
                      <a:pt x="12848" y="2895"/>
                    </a:cubicBezTo>
                    <a:cubicBezTo>
                      <a:pt x="11613" y="2540"/>
                      <a:pt x="10358" y="2247"/>
                      <a:pt x="9124" y="1996"/>
                    </a:cubicBezTo>
                    <a:cubicBezTo>
                      <a:pt x="9542" y="1703"/>
                      <a:pt x="9940" y="1389"/>
                      <a:pt x="10358" y="1096"/>
                    </a:cubicBezTo>
                    <a:cubicBezTo>
                      <a:pt x="10563" y="942"/>
                      <a:pt x="10419" y="649"/>
                      <a:pt x="10212" y="649"/>
                    </a:cubicBezTo>
                    <a:cubicBezTo>
                      <a:pt x="10165" y="649"/>
                      <a:pt x="10115" y="664"/>
                      <a:pt x="10065" y="698"/>
                    </a:cubicBezTo>
                    <a:cubicBezTo>
                      <a:pt x="9542" y="1075"/>
                      <a:pt x="8998" y="1472"/>
                      <a:pt x="8454" y="1870"/>
                    </a:cubicBezTo>
                    <a:cubicBezTo>
                      <a:pt x="7471" y="1682"/>
                      <a:pt x="6487" y="1535"/>
                      <a:pt x="5483" y="1410"/>
                    </a:cubicBezTo>
                    <a:cubicBezTo>
                      <a:pt x="5797" y="1117"/>
                      <a:pt x="6111" y="845"/>
                      <a:pt x="6424" y="573"/>
                    </a:cubicBezTo>
                    <a:cubicBezTo>
                      <a:pt x="6629" y="419"/>
                      <a:pt x="6472" y="126"/>
                      <a:pt x="6270" y="126"/>
                    </a:cubicBezTo>
                    <a:cubicBezTo>
                      <a:pt x="6225" y="126"/>
                      <a:pt x="6178" y="141"/>
                      <a:pt x="6131" y="175"/>
                    </a:cubicBezTo>
                    <a:cubicBezTo>
                      <a:pt x="5692" y="552"/>
                      <a:pt x="5274" y="949"/>
                      <a:pt x="4855" y="1326"/>
                    </a:cubicBezTo>
                    <a:cubicBezTo>
                      <a:pt x="4123" y="1263"/>
                      <a:pt x="3370" y="1200"/>
                      <a:pt x="2637" y="1159"/>
                    </a:cubicBezTo>
                    <a:cubicBezTo>
                      <a:pt x="2700" y="1054"/>
                      <a:pt x="2826" y="970"/>
                      <a:pt x="2909" y="887"/>
                    </a:cubicBezTo>
                    <a:cubicBezTo>
                      <a:pt x="3098" y="719"/>
                      <a:pt x="3307" y="573"/>
                      <a:pt x="3516" y="447"/>
                    </a:cubicBezTo>
                    <a:cubicBezTo>
                      <a:pt x="3738" y="293"/>
                      <a:pt x="3584" y="0"/>
                      <a:pt x="3371" y="0"/>
                    </a:cubicBezTo>
                    <a:close/>
                  </a:path>
                </a:pathLst>
              </a:custGeom>
              <a:solidFill>
                <a:srgbClr val="B4D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1" name="Picture 50" descr="A rhinoceros and a bird&#10;&#10;Description automatically generated">
            <a:extLst>
              <a:ext uri="{FF2B5EF4-FFF2-40B4-BE49-F238E27FC236}">
                <a16:creationId xmlns:a16="http://schemas.microsoft.com/office/drawing/2014/main" id="{F959B2B2-163B-8485-7B3B-28FE121FD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085" y="0"/>
            <a:ext cx="5122926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ook with a picture of a plane&#10;&#10;Description automatically generated">
            <a:extLst>
              <a:ext uri="{FF2B5EF4-FFF2-40B4-BE49-F238E27FC236}">
                <a16:creationId xmlns:a16="http://schemas.microsoft.com/office/drawing/2014/main" id="{D11ABDA0-BF7D-0D8F-8346-BBE25CC82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9152"/>
            <a:ext cx="9144000" cy="4291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0822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book with a bird on it&#10;&#10;Description automatically generated">
            <a:extLst>
              <a:ext uri="{FF2B5EF4-FFF2-40B4-BE49-F238E27FC236}">
                <a16:creationId xmlns:a16="http://schemas.microsoft.com/office/drawing/2014/main" id="{8A88191C-1F29-DCA1-244D-22D8FBEA5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1754"/>
            <a:ext cx="9144000" cy="4539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9877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book with a rhinoceros&#10;&#10;Description automatically generated">
            <a:extLst>
              <a:ext uri="{FF2B5EF4-FFF2-40B4-BE49-F238E27FC236}">
                <a16:creationId xmlns:a16="http://schemas.microsoft.com/office/drawing/2014/main" id="{A992B1A8-9AD7-CF0E-E3A5-4539CA5AA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6733"/>
            <a:ext cx="9144000" cy="4418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9194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ook with a group of animals&#10;&#10;Description automatically generated">
            <a:extLst>
              <a:ext uri="{FF2B5EF4-FFF2-40B4-BE49-F238E27FC236}">
                <a16:creationId xmlns:a16="http://schemas.microsoft.com/office/drawing/2014/main" id="{B55A6018-FFF7-13C8-46ED-79D3AC9E2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3143"/>
            <a:ext cx="9144000" cy="4457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8116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book with animals on it&#10;&#10;Description automatically generated">
            <a:extLst>
              <a:ext uri="{FF2B5EF4-FFF2-40B4-BE49-F238E27FC236}">
                <a16:creationId xmlns:a16="http://schemas.microsoft.com/office/drawing/2014/main" id="{9006CA46-E163-7CFA-FD2A-CEEC2DAAB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3889"/>
            <a:ext cx="9144000" cy="4395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4149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book with a picture of a hippo&#10;&#10;Description automatically generated">
            <a:extLst>
              <a:ext uri="{FF2B5EF4-FFF2-40B4-BE49-F238E27FC236}">
                <a16:creationId xmlns:a16="http://schemas.microsoft.com/office/drawing/2014/main" id="{088F1D7C-995A-F34C-84FE-A5F455D4F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1457"/>
            <a:ext cx="9144000" cy="4300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299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book with a picture of a rhinoceros and a bird&#10;&#10;Description automatically generated">
            <a:extLst>
              <a:ext uri="{FF2B5EF4-FFF2-40B4-BE49-F238E27FC236}">
                <a16:creationId xmlns:a16="http://schemas.microsoft.com/office/drawing/2014/main" id="{38A1EFAC-2288-B204-BB6B-3EF3E6555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951"/>
            <a:ext cx="9144000" cy="4385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7712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book with a bird on it&#10;&#10;Description automatically generated">
            <a:extLst>
              <a:ext uri="{FF2B5EF4-FFF2-40B4-BE49-F238E27FC236}">
                <a16:creationId xmlns:a16="http://schemas.microsoft.com/office/drawing/2014/main" id="{A2CA242D-D278-3103-358B-9C11DE962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4408"/>
            <a:ext cx="9144000" cy="4474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8116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n open book with an animal&#10;&#10;Description automatically generated">
            <a:extLst>
              <a:ext uri="{FF2B5EF4-FFF2-40B4-BE49-F238E27FC236}">
                <a16:creationId xmlns:a16="http://schemas.microsoft.com/office/drawing/2014/main" id="{6B93C09E-E369-7947-44EB-63A369A96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8802"/>
            <a:ext cx="9144000" cy="4545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2074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drawing of a rhinoceros&#10;&#10;Description automatically generated">
            <a:extLst>
              <a:ext uri="{FF2B5EF4-FFF2-40B4-BE49-F238E27FC236}">
                <a16:creationId xmlns:a16="http://schemas.microsoft.com/office/drawing/2014/main" id="{93E957DF-C4EE-83B0-52DC-4B213AB5C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3908"/>
            <a:ext cx="9144000" cy="4475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5527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wall with a white sign&#10;&#10;Description automatically generated">
            <a:extLst>
              <a:ext uri="{FF2B5EF4-FFF2-40B4-BE49-F238E27FC236}">
                <a16:creationId xmlns:a16="http://schemas.microsoft.com/office/drawing/2014/main" id="{FF5A8A9B-6D2D-AFA8-AB85-EC4366F82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96937"/>
            <a:ext cx="9144000" cy="4549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7442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book with a picture of an elephant and a bird&#10;&#10;Description automatically generated">
            <a:extLst>
              <a:ext uri="{FF2B5EF4-FFF2-40B4-BE49-F238E27FC236}">
                <a16:creationId xmlns:a16="http://schemas.microsoft.com/office/drawing/2014/main" id="{08E90861-EE55-0F74-0775-F7B17B1C1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130"/>
            <a:ext cx="9144000" cy="4375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17338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book with a hippo lying down&#10;&#10;Description automatically generated">
            <a:extLst>
              <a:ext uri="{FF2B5EF4-FFF2-40B4-BE49-F238E27FC236}">
                <a16:creationId xmlns:a16="http://schemas.microsoft.com/office/drawing/2014/main" id="{351841D1-23CA-F2E6-39C2-FEDC99103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5241"/>
            <a:ext cx="9144000" cy="4393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6549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book with a rhinoceros and two rhinoceros&#10;&#10;Description automatically generated">
            <a:extLst>
              <a:ext uri="{FF2B5EF4-FFF2-40B4-BE49-F238E27FC236}">
                <a16:creationId xmlns:a16="http://schemas.microsoft.com/office/drawing/2014/main" id="{BC1C6626-96AF-2EAD-2A04-9C35DF3BC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0269"/>
            <a:ext cx="9144000" cy="4361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7389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A blue and yellow paper&#10;&#10;Description automatically generated">
            <a:extLst>
              <a:ext uri="{FF2B5EF4-FFF2-40B4-BE49-F238E27FC236}">
                <a16:creationId xmlns:a16="http://schemas.microsoft.com/office/drawing/2014/main" id="{8B081C3F-561B-97D6-BF11-18421185B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3258"/>
            <a:ext cx="9144000" cy="4496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7295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A yellow folder with a white label&#10;&#10;Description automatically generated">
            <a:extLst>
              <a:ext uri="{FF2B5EF4-FFF2-40B4-BE49-F238E27FC236}">
                <a16:creationId xmlns:a16="http://schemas.microsoft.com/office/drawing/2014/main" id="{FCD3A7BC-0A42-30C4-BE66-9877C62F6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608"/>
            <a:ext cx="9144000" cy="4386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5172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1" name="Google Shape;2091;p49"/>
          <p:cNvSpPr txBox="1"/>
          <p:nvPr/>
        </p:nvSpPr>
        <p:spPr>
          <a:xfrm>
            <a:off x="3127175" y="4255025"/>
            <a:ext cx="30000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Please keep this slide for attribution</a:t>
            </a:r>
            <a:endParaRPr sz="1000" b="1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grpSp>
        <p:nvGrpSpPr>
          <p:cNvPr id="2092" name="Google Shape;2092;p49"/>
          <p:cNvGrpSpPr/>
          <p:nvPr/>
        </p:nvGrpSpPr>
        <p:grpSpPr>
          <a:xfrm>
            <a:off x="1897497" y="2132191"/>
            <a:ext cx="828012" cy="545588"/>
            <a:chOff x="-1680203" y="4061328"/>
            <a:chExt cx="828012" cy="545588"/>
          </a:xfrm>
        </p:grpSpPr>
        <p:sp>
          <p:nvSpPr>
            <p:cNvPr id="2093" name="Google Shape;2093;p49"/>
            <p:cNvSpPr/>
            <p:nvPr/>
          </p:nvSpPr>
          <p:spPr>
            <a:xfrm rot="-5400000">
              <a:off x="-1538991" y="3920116"/>
              <a:ext cx="545588" cy="828012"/>
            </a:xfrm>
            <a:custGeom>
              <a:avLst/>
              <a:gdLst/>
              <a:ahLst/>
              <a:cxnLst/>
              <a:rect l="l" t="t" r="r" b="b"/>
              <a:pathLst>
                <a:path w="14334" h="21754" extrusionOk="0">
                  <a:moveTo>
                    <a:pt x="13491" y="0"/>
                  </a:moveTo>
                  <a:cubicBezTo>
                    <a:pt x="13284" y="0"/>
                    <a:pt x="13074" y="66"/>
                    <a:pt x="12910" y="202"/>
                  </a:cubicBezTo>
                  <a:cubicBezTo>
                    <a:pt x="9563" y="2943"/>
                    <a:pt x="6194" y="5872"/>
                    <a:pt x="3809" y="9534"/>
                  </a:cubicBezTo>
                  <a:cubicBezTo>
                    <a:pt x="2616" y="11333"/>
                    <a:pt x="1695" y="13321"/>
                    <a:pt x="1235" y="15434"/>
                  </a:cubicBezTo>
                  <a:cubicBezTo>
                    <a:pt x="942" y="16878"/>
                    <a:pt x="1" y="21732"/>
                    <a:pt x="2428" y="21753"/>
                  </a:cubicBezTo>
                  <a:cubicBezTo>
                    <a:pt x="2435" y="21753"/>
                    <a:pt x="2441" y="21753"/>
                    <a:pt x="2448" y="21753"/>
                  </a:cubicBezTo>
                  <a:cubicBezTo>
                    <a:pt x="4705" y="21753"/>
                    <a:pt x="7641" y="18317"/>
                    <a:pt x="8830" y="16711"/>
                  </a:cubicBezTo>
                  <a:cubicBezTo>
                    <a:pt x="12199" y="12170"/>
                    <a:pt x="13747" y="6333"/>
                    <a:pt x="14291" y="788"/>
                  </a:cubicBezTo>
                  <a:cubicBezTo>
                    <a:pt x="14334" y="280"/>
                    <a:pt x="13920" y="0"/>
                    <a:pt x="13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49"/>
            <p:cNvSpPr/>
            <p:nvPr/>
          </p:nvSpPr>
          <p:spPr>
            <a:xfrm rot="-5400000">
              <a:off x="-1390606" y="4052821"/>
              <a:ext cx="345417" cy="566370"/>
            </a:xfrm>
            <a:custGeom>
              <a:avLst/>
              <a:gdLst/>
              <a:ahLst/>
              <a:cxnLst/>
              <a:rect l="l" t="t" r="r" b="b"/>
              <a:pathLst>
                <a:path w="9075" h="14880" extrusionOk="0">
                  <a:moveTo>
                    <a:pt x="8624" y="0"/>
                  </a:moveTo>
                  <a:cubicBezTo>
                    <a:pt x="8547" y="0"/>
                    <a:pt x="8469" y="36"/>
                    <a:pt x="8406" y="120"/>
                  </a:cubicBezTo>
                  <a:cubicBezTo>
                    <a:pt x="7380" y="1438"/>
                    <a:pt x="6418" y="2798"/>
                    <a:pt x="5497" y="4200"/>
                  </a:cubicBezTo>
                  <a:cubicBezTo>
                    <a:pt x="5330" y="3552"/>
                    <a:pt x="5162" y="2903"/>
                    <a:pt x="4995" y="2254"/>
                  </a:cubicBezTo>
                  <a:cubicBezTo>
                    <a:pt x="4952" y="2091"/>
                    <a:pt x="4821" y="2020"/>
                    <a:pt x="4688" y="2020"/>
                  </a:cubicBezTo>
                  <a:cubicBezTo>
                    <a:pt x="4498" y="2020"/>
                    <a:pt x="4306" y="2167"/>
                    <a:pt x="4367" y="2401"/>
                  </a:cubicBezTo>
                  <a:cubicBezTo>
                    <a:pt x="4597" y="3259"/>
                    <a:pt x="4807" y="4096"/>
                    <a:pt x="5016" y="4933"/>
                  </a:cubicBezTo>
                  <a:cubicBezTo>
                    <a:pt x="4304" y="6042"/>
                    <a:pt x="3635" y="7171"/>
                    <a:pt x="3007" y="8322"/>
                  </a:cubicBezTo>
                  <a:cubicBezTo>
                    <a:pt x="2819" y="7820"/>
                    <a:pt x="2631" y="7297"/>
                    <a:pt x="2463" y="6795"/>
                  </a:cubicBezTo>
                  <a:cubicBezTo>
                    <a:pt x="2412" y="6631"/>
                    <a:pt x="2275" y="6560"/>
                    <a:pt x="2141" y="6560"/>
                  </a:cubicBezTo>
                  <a:cubicBezTo>
                    <a:pt x="1949" y="6560"/>
                    <a:pt x="1762" y="6707"/>
                    <a:pt x="1835" y="6941"/>
                  </a:cubicBezTo>
                  <a:cubicBezTo>
                    <a:pt x="2066" y="7653"/>
                    <a:pt x="2338" y="8364"/>
                    <a:pt x="2610" y="9075"/>
                  </a:cubicBezTo>
                  <a:cubicBezTo>
                    <a:pt x="2149" y="9933"/>
                    <a:pt x="1731" y="10791"/>
                    <a:pt x="1312" y="11670"/>
                  </a:cubicBezTo>
                  <a:cubicBezTo>
                    <a:pt x="1229" y="11544"/>
                    <a:pt x="1166" y="11356"/>
                    <a:pt x="1124" y="11210"/>
                  </a:cubicBezTo>
                  <a:cubicBezTo>
                    <a:pt x="1019" y="10896"/>
                    <a:pt x="936" y="10582"/>
                    <a:pt x="873" y="10247"/>
                  </a:cubicBezTo>
                  <a:cubicBezTo>
                    <a:pt x="839" y="10085"/>
                    <a:pt x="718" y="10014"/>
                    <a:pt x="592" y="10014"/>
                  </a:cubicBezTo>
                  <a:cubicBezTo>
                    <a:pt x="406" y="10014"/>
                    <a:pt x="208" y="10166"/>
                    <a:pt x="245" y="10415"/>
                  </a:cubicBezTo>
                  <a:cubicBezTo>
                    <a:pt x="329" y="10854"/>
                    <a:pt x="455" y="11293"/>
                    <a:pt x="622" y="11712"/>
                  </a:cubicBezTo>
                  <a:cubicBezTo>
                    <a:pt x="706" y="11921"/>
                    <a:pt x="810" y="12214"/>
                    <a:pt x="978" y="12381"/>
                  </a:cubicBezTo>
                  <a:cubicBezTo>
                    <a:pt x="685" y="13051"/>
                    <a:pt x="392" y="13720"/>
                    <a:pt x="99" y="14411"/>
                  </a:cubicBezTo>
                  <a:cubicBezTo>
                    <a:pt x="0" y="14664"/>
                    <a:pt x="223" y="14879"/>
                    <a:pt x="424" y="14879"/>
                  </a:cubicBezTo>
                  <a:cubicBezTo>
                    <a:pt x="522" y="14879"/>
                    <a:pt x="616" y="14828"/>
                    <a:pt x="664" y="14704"/>
                  </a:cubicBezTo>
                  <a:cubicBezTo>
                    <a:pt x="978" y="13951"/>
                    <a:pt x="1291" y="13218"/>
                    <a:pt x="1647" y="12486"/>
                  </a:cubicBezTo>
                  <a:cubicBezTo>
                    <a:pt x="1856" y="12423"/>
                    <a:pt x="2066" y="12298"/>
                    <a:pt x="2233" y="12235"/>
                  </a:cubicBezTo>
                  <a:cubicBezTo>
                    <a:pt x="2693" y="12047"/>
                    <a:pt x="3154" y="11858"/>
                    <a:pt x="3614" y="11649"/>
                  </a:cubicBezTo>
                  <a:cubicBezTo>
                    <a:pt x="3967" y="11519"/>
                    <a:pt x="3743" y="11060"/>
                    <a:pt x="3425" y="11060"/>
                  </a:cubicBezTo>
                  <a:cubicBezTo>
                    <a:pt x="3385" y="11060"/>
                    <a:pt x="3343" y="11068"/>
                    <a:pt x="3300" y="11084"/>
                  </a:cubicBezTo>
                  <a:lnTo>
                    <a:pt x="2442" y="11461"/>
                  </a:lnTo>
                  <a:cubicBezTo>
                    <a:pt x="2317" y="11503"/>
                    <a:pt x="2170" y="11586"/>
                    <a:pt x="2024" y="11649"/>
                  </a:cubicBezTo>
                  <a:cubicBezTo>
                    <a:pt x="2359" y="10959"/>
                    <a:pt x="2693" y="10268"/>
                    <a:pt x="3049" y="9599"/>
                  </a:cubicBezTo>
                  <a:lnTo>
                    <a:pt x="3112" y="9599"/>
                  </a:lnTo>
                  <a:cubicBezTo>
                    <a:pt x="4137" y="9201"/>
                    <a:pt x="5183" y="8803"/>
                    <a:pt x="6209" y="8406"/>
                  </a:cubicBezTo>
                  <a:cubicBezTo>
                    <a:pt x="6546" y="8275"/>
                    <a:pt x="6463" y="7756"/>
                    <a:pt x="6156" y="7756"/>
                  </a:cubicBezTo>
                  <a:cubicBezTo>
                    <a:pt x="6121" y="7756"/>
                    <a:pt x="6082" y="7763"/>
                    <a:pt x="6041" y="7778"/>
                  </a:cubicBezTo>
                  <a:cubicBezTo>
                    <a:pt x="5204" y="8113"/>
                    <a:pt x="4367" y="8427"/>
                    <a:pt x="3509" y="8762"/>
                  </a:cubicBezTo>
                  <a:cubicBezTo>
                    <a:pt x="4179" y="7527"/>
                    <a:pt x="4890" y="6314"/>
                    <a:pt x="5665" y="5121"/>
                  </a:cubicBezTo>
                  <a:cubicBezTo>
                    <a:pt x="6564" y="4723"/>
                    <a:pt x="7485" y="4326"/>
                    <a:pt x="8406" y="3907"/>
                  </a:cubicBezTo>
                  <a:cubicBezTo>
                    <a:pt x="8733" y="3762"/>
                    <a:pt x="8539" y="3332"/>
                    <a:pt x="8235" y="3332"/>
                  </a:cubicBezTo>
                  <a:cubicBezTo>
                    <a:pt x="8189" y="3332"/>
                    <a:pt x="8141" y="3341"/>
                    <a:pt x="8092" y="3363"/>
                  </a:cubicBezTo>
                  <a:cubicBezTo>
                    <a:pt x="7485" y="3614"/>
                    <a:pt x="6899" y="3886"/>
                    <a:pt x="6292" y="4137"/>
                  </a:cubicBezTo>
                  <a:cubicBezTo>
                    <a:pt x="7108" y="2924"/>
                    <a:pt x="7966" y="1710"/>
                    <a:pt x="8887" y="560"/>
                  </a:cubicBezTo>
                  <a:cubicBezTo>
                    <a:pt x="9074" y="309"/>
                    <a:pt x="8853" y="0"/>
                    <a:pt x="8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5" name="Google Shape;2095;p49"/>
          <p:cNvGrpSpPr/>
          <p:nvPr/>
        </p:nvGrpSpPr>
        <p:grpSpPr>
          <a:xfrm rot="5400000">
            <a:off x="6766890" y="1810112"/>
            <a:ext cx="321406" cy="973922"/>
            <a:chOff x="-1132261" y="3609793"/>
            <a:chExt cx="321438" cy="974019"/>
          </a:xfrm>
        </p:grpSpPr>
        <p:sp>
          <p:nvSpPr>
            <p:cNvPr id="2096" name="Google Shape;2096;p49"/>
            <p:cNvSpPr/>
            <p:nvPr/>
          </p:nvSpPr>
          <p:spPr>
            <a:xfrm rot="-5400000">
              <a:off x="-1458551" y="3936084"/>
              <a:ext cx="974019" cy="321438"/>
            </a:xfrm>
            <a:custGeom>
              <a:avLst/>
              <a:gdLst/>
              <a:ahLst/>
              <a:cxnLst/>
              <a:rect l="l" t="t" r="r" b="b"/>
              <a:pathLst>
                <a:path w="25590" h="8445" extrusionOk="0">
                  <a:moveTo>
                    <a:pt x="14222" y="1"/>
                  </a:moveTo>
                  <a:cubicBezTo>
                    <a:pt x="13393" y="1"/>
                    <a:pt x="12565" y="37"/>
                    <a:pt x="11739" y="118"/>
                  </a:cubicBezTo>
                  <a:cubicBezTo>
                    <a:pt x="9604" y="327"/>
                    <a:pt x="7512" y="829"/>
                    <a:pt x="5608" y="1813"/>
                  </a:cubicBezTo>
                  <a:cubicBezTo>
                    <a:pt x="4311" y="2461"/>
                    <a:pt x="0" y="4763"/>
                    <a:pt x="1486" y="6646"/>
                  </a:cubicBezTo>
                  <a:cubicBezTo>
                    <a:pt x="2670" y="8152"/>
                    <a:pt x="6144" y="8445"/>
                    <a:pt x="8351" y="8445"/>
                  </a:cubicBezTo>
                  <a:cubicBezTo>
                    <a:pt x="8719" y="8445"/>
                    <a:pt x="9051" y="8436"/>
                    <a:pt x="9332" y="8424"/>
                  </a:cubicBezTo>
                  <a:cubicBezTo>
                    <a:pt x="14898" y="8215"/>
                    <a:pt x="20359" y="5767"/>
                    <a:pt x="24962" y="2754"/>
                  </a:cubicBezTo>
                  <a:cubicBezTo>
                    <a:pt x="25590" y="2336"/>
                    <a:pt x="25192" y="1457"/>
                    <a:pt x="24565" y="1331"/>
                  </a:cubicBezTo>
                  <a:cubicBezTo>
                    <a:pt x="21170" y="639"/>
                    <a:pt x="17692" y="1"/>
                    <a:pt x="14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49"/>
            <p:cNvSpPr/>
            <p:nvPr/>
          </p:nvSpPr>
          <p:spPr>
            <a:xfrm rot="-5400000">
              <a:off x="-1317682" y="4034551"/>
              <a:ext cx="643180" cy="202987"/>
            </a:xfrm>
            <a:custGeom>
              <a:avLst/>
              <a:gdLst/>
              <a:ahLst/>
              <a:cxnLst/>
              <a:rect l="l" t="t" r="r" b="b"/>
              <a:pathLst>
                <a:path w="16898" h="5333" extrusionOk="0">
                  <a:moveTo>
                    <a:pt x="12469" y="0"/>
                  </a:moveTo>
                  <a:cubicBezTo>
                    <a:pt x="12385" y="0"/>
                    <a:pt x="12299" y="37"/>
                    <a:pt x="12232" y="127"/>
                  </a:cubicBezTo>
                  <a:lnTo>
                    <a:pt x="10683" y="2199"/>
                  </a:lnTo>
                  <a:cubicBezTo>
                    <a:pt x="9386" y="2345"/>
                    <a:pt x="8110" y="2534"/>
                    <a:pt x="6833" y="2743"/>
                  </a:cubicBezTo>
                  <a:cubicBezTo>
                    <a:pt x="7105" y="2283"/>
                    <a:pt x="7377" y="1822"/>
                    <a:pt x="7670" y="1383"/>
                  </a:cubicBezTo>
                  <a:cubicBezTo>
                    <a:pt x="7837" y="1125"/>
                    <a:pt x="7618" y="855"/>
                    <a:pt x="7398" y="855"/>
                  </a:cubicBezTo>
                  <a:cubicBezTo>
                    <a:pt x="7315" y="855"/>
                    <a:pt x="7231" y="894"/>
                    <a:pt x="7168" y="985"/>
                  </a:cubicBezTo>
                  <a:cubicBezTo>
                    <a:pt x="6771" y="1613"/>
                    <a:pt x="6373" y="2262"/>
                    <a:pt x="6017" y="2910"/>
                  </a:cubicBezTo>
                  <a:cubicBezTo>
                    <a:pt x="5076" y="3099"/>
                    <a:pt x="4134" y="3287"/>
                    <a:pt x="3214" y="3517"/>
                  </a:cubicBezTo>
                  <a:cubicBezTo>
                    <a:pt x="3255" y="3371"/>
                    <a:pt x="3381" y="3224"/>
                    <a:pt x="3444" y="3099"/>
                  </a:cubicBezTo>
                  <a:cubicBezTo>
                    <a:pt x="3611" y="2806"/>
                    <a:pt x="3820" y="2555"/>
                    <a:pt x="4030" y="2303"/>
                  </a:cubicBezTo>
                  <a:cubicBezTo>
                    <a:pt x="4229" y="2073"/>
                    <a:pt x="4000" y="1809"/>
                    <a:pt x="3765" y="1809"/>
                  </a:cubicBezTo>
                  <a:cubicBezTo>
                    <a:pt x="3680" y="1809"/>
                    <a:pt x="3594" y="1843"/>
                    <a:pt x="3527" y="1927"/>
                  </a:cubicBezTo>
                  <a:cubicBezTo>
                    <a:pt x="3234" y="2262"/>
                    <a:pt x="2983" y="2617"/>
                    <a:pt x="2753" y="3015"/>
                  </a:cubicBezTo>
                  <a:cubicBezTo>
                    <a:pt x="2649" y="3203"/>
                    <a:pt x="2481" y="3454"/>
                    <a:pt x="2460" y="3705"/>
                  </a:cubicBezTo>
                  <a:cubicBezTo>
                    <a:pt x="1749" y="3894"/>
                    <a:pt x="1058" y="4082"/>
                    <a:pt x="368" y="4291"/>
                  </a:cubicBezTo>
                  <a:cubicBezTo>
                    <a:pt x="1" y="4388"/>
                    <a:pt x="80" y="4931"/>
                    <a:pt x="407" y="4931"/>
                  </a:cubicBezTo>
                  <a:cubicBezTo>
                    <a:pt x="434" y="4931"/>
                    <a:pt x="463" y="4927"/>
                    <a:pt x="493" y="4919"/>
                  </a:cubicBezTo>
                  <a:cubicBezTo>
                    <a:pt x="1247" y="4689"/>
                    <a:pt x="2021" y="4480"/>
                    <a:pt x="2774" y="4291"/>
                  </a:cubicBezTo>
                  <a:cubicBezTo>
                    <a:pt x="2962" y="4396"/>
                    <a:pt x="3193" y="4500"/>
                    <a:pt x="3339" y="4584"/>
                  </a:cubicBezTo>
                  <a:cubicBezTo>
                    <a:pt x="3779" y="4814"/>
                    <a:pt x="4218" y="5044"/>
                    <a:pt x="4657" y="5296"/>
                  </a:cubicBezTo>
                  <a:cubicBezTo>
                    <a:pt x="4705" y="5321"/>
                    <a:pt x="4751" y="5332"/>
                    <a:pt x="4794" y="5332"/>
                  </a:cubicBezTo>
                  <a:cubicBezTo>
                    <a:pt x="5065" y="5332"/>
                    <a:pt x="5195" y="4870"/>
                    <a:pt x="4887" y="4689"/>
                  </a:cubicBezTo>
                  <a:lnTo>
                    <a:pt x="4071" y="4249"/>
                  </a:lnTo>
                  <a:cubicBezTo>
                    <a:pt x="3967" y="4187"/>
                    <a:pt x="3820" y="4124"/>
                    <a:pt x="3674" y="4061"/>
                  </a:cubicBezTo>
                  <a:cubicBezTo>
                    <a:pt x="4406" y="3894"/>
                    <a:pt x="5139" y="3726"/>
                    <a:pt x="5892" y="3580"/>
                  </a:cubicBezTo>
                  <a:cubicBezTo>
                    <a:pt x="5892" y="3601"/>
                    <a:pt x="5913" y="3601"/>
                    <a:pt x="5913" y="3622"/>
                  </a:cubicBezTo>
                  <a:cubicBezTo>
                    <a:pt x="6875" y="4166"/>
                    <a:pt x="7817" y="4710"/>
                    <a:pt x="8758" y="5254"/>
                  </a:cubicBezTo>
                  <a:cubicBezTo>
                    <a:pt x="8816" y="5288"/>
                    <a:pt x="8874" y="5302"/>
                    <a:pt x="8930" y="5302"/>
                  </a:cubicBezTo>
                  <a:cubicBezTo>
                    <a:pt x="9217" y="5302"/>
                    <a:pt x="9433" y="4909"/>
                    <a:pt x="9135" y="4752"/>
                  </a:cubicBezTo>
                  <a:cubicBezTo>
                    <a:pt x="8361" y="4291"/>
                    <a:pt x="7587" y="3852"/>
                    <a:pt x="6812" y="3412"/>
                  </a:cubicBezTo>
                  <a:cubicBezTo>
                    <a:pt x="8172" y="3161"/>
                    <a:pt x="9553" y="2952"/>
                    <a:pt x="10934" y="2806"/>
                  </a:cubicBezTo>
                  <a:lnTo>
                    <a:pt x="13571" y="4166"/>
                  </a:lnTo>
                  <a:cubicBezTo>
                    <a:pt x="13614" y="4186"/>
                    <a:pt x="13656" y="4195"/>
                    <a:pt x="13695" y="4195"/>
                  </a:cubicBezTo>
                  <a:cubicBezTo>
                    <a:pt x="13974" y="4195"/>
                    <a:pt x="14113" y="3724"/>
                    <a:pt x="13801" y="3559"/>
                  </a:cubicBezTo>
                  <a:cubicBezTo>
                    <a:pt x="13236" y="3266"/>
                    <a:pt x="12650" y="2973"/>
                    <a:pt x="12085" y="2680"/>
                  </a:cubicBezTo>
                  <a:cubicBezTo>
                    <a:pt x="13529" y="2555"/>
                    <a:pt x="14994" y="2471"/>
                    <a:pt x="16458" y="2450"/>
                  </a:cubicBezTo>
                  <a:cubicBezTo>
                    <a:pt x="16856" y="2429"/>
                    <a:pt x="16898" y="1801"/>
                    <a:pt x="16500" y="1801"/>
                  </a:cubicBezTo>
                  <a:cubicBezTo>
                    <a:pt x="14847" y="1843"/>
                    <a:pt x="13194" y="1948"/>
                    <a:pt x="11541" y="2094"/>
                  </a:cubicBezTo>
                  <a:cubicBezTo>
                    <a:pt x="11939" y="1571"/>
                    <a:pt x="12336" y="1048"/>
                    <a:pt x="12734" y="504"/>
                  </a:cubicBezTo>
                  <a:cubicBezTo>
                    <a:pt x="12917" y="275"/>
                    <a:pt x="12698" y="0"/>
                    <a:pt x="124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8" name="Google Shape;2098;p49"/>
          <p:cNvGrpSpPr/>
          <p:nvPr/>
        </p:nvGrpSpPr>
        <p:grpSpPr>
          <a:xfrm rot="-7562789" flipH="1">
            <a:off x="1780555" y="2648680"/>
            <a:ext cx="219648" cy="665556"/>
            <a:chOff x="-1132261" y="3609793"/>
            <a:chExt cx="321438" cy="974019"/>
          </a:xfrm>
        </p:grpSpPr>
        <p:sp>
          <p:nvSpPr>
            <p:cNvPr id="2099" name="Google Shape;2099;p49"/>
            <p:cNvSpPr/>
            <p:nvPr/>
          </p:nvSpPr>
          <p:spPr>
            <a:xfrm rot="-5400000">
              <a:off x="-1458551" y="3936084"/>
              <a:ext cx="974019" cy="321438"/>
            </a:xfrm>
            <a:custGeom>
              <a:avLst/>
              <a:gdLst/>
              <a:ahLst/>
              <a:cxnLst/>
              <a:rect l="l" t="t" r="r" b="b"/>
              <a:pathLst>
                <a:path w="25590" h="8445" extrusionOk="0">
                  <a:moveTo>
                    <a:pt x="14222" y="1"/>
                  </a:moveTo>
                  <a:cubicBezTo>
                    <a:pt x="13393" y="1"/>
                    <a:pt x="12565" y="37"/>
                    <a:pt x="11739" y="118"/>
                  </a:cubicBezTo>
                  <a:cubicBezTo>
                    <a:pt x="9604" y="327"/>
                    <a:pt x="7512" y="829"/>
                    <a:pt x="5608" y="1813"/>
                  </a:cubicBezTo>
                  <a:cubicBezTo>
                    <a:pt x="4311" y="2461"/>
                    <a:pt x="0" y="4763"/>
                    <a:pt x="1486" y="6646"/>
                  </a:cubicBezTo>
                  <a:cubicBezTo>
                    <a:pt x="2670" y="8152"/>
                    <a:pt x="6144" y="8445"/>
                    <a:pt x="8351" y="8445"/>
                  </a:cubicBezTo>
                  <a:cubicBezTo>
                    <a:pt x="8719" y="8445"/>
                    <a:pt x="9051" y="8436"/>
                    <a:pt x="9332" y="8424"/>
                  </a:cubicBezTo>
                  <a:cubicBezTo>
                    <a:pt x="14898" y="8215"/>
                    <a:pt x="20359" y="5767"/>
                    <a:pt x="24962" y="2754"/>
                  </a:cubicBezTo>
                  <a:cubicBezTo>
                    <a:pt x="25590" y="2336"/>
                    <a:pt x="25192" y="1457"/>
                    <a:pt x="24565" y="1331"/>
                  </a:cubicBezTo>
                  <a:cubicBezTo>
                    <a:pt x="21170" y="639"/>
                    <a:pt x="17692" y="1"/>
                    <a:pt x="14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49"/>
            <p:cNvSpPr/>
            <p:nvPr/>
          </p:nvSpPr>
          <p:spPr>
            <a:xfrm rot="-5400000">
              <a:off x="-1317682" y="4034551"/>
              <a:ext cx="643180" cy="202987"/>
            </a:xfrm>
            <a:custGeom>
              <a:avLst/>
              <a:gdLst/>
              <a:ahLst/>
              <a:cxnLst/>
              <a:rect l="l" t="t" r="r" b="b"/>
              <a:pathLst>
                <a:path w="16898" h="5333" extrusionOk="0">
                  <a:moveTo>
                    <a:pt x="12469" y="0"/>
                  </a:moveTo>
                  <a:cubicBezTo>
                    <a:pt x="12385" y="0"/>
                    <a:pt x="12299" y="37"/>
                    <a:pt x="12232" y="127"/>
                  </a:cubicBezTo>
                  <a:lnTo>
                    <a:pt x="10683" y="2199"/>
                  </a:lnTo>
                  <a:cubicBezTo>
                    <a:pt x="9386" y="2345"/>
                    <a:pt x="8110" y="2534"/>
                    <a:pt x="6833" y="2743"/>
                  </a:cubicBezTo>
                  <a:cubicBezTo>
                    <a:pt x="7105" y="2283"/>
                    <a:pt x="7377" y="1822"/>
                    <a:pt x="7670" y="1383"/>
                  </a:cubicBezTo>
                  <a:cubicBezTo>
                    <a:pt x="7837" y="1125"/>
                    <a:pt x="7618" y="855"/>
                    <a:pt x="7398" y="855"/>
                  </a:cubicBezTo>
                  <a:cubicBezTo>
                    <a:pt x="7315" y="855"/>
                    <a:pt x="7231" y="894"/>
                    <a:pt x="7168" y="985"/>
                  </a:cubicBezTo>
                  <a:cubicBezTo>
                    <a:pt x="6771" y="1613"/>
                    <a:pt x="6373" y="2262"/>
                    <a:pt x="6017" y="2910"/>
                  </a:cubicBezTo>
                  <a:cubicBezTo>
                    <a:pt x="5076" y="3099"/>
                    <a:pt x="4134" y="3287"/>
                    <a:pt x="3214" y="3517"/>
                  </a:cubicBezTo>
                  <a:cubicBezTo>
                    <a:pt x="3255" y="3371"/>
                    <a:pt x="3381" y="3224"/>
                    <a:pt x="3444" y="3099"/>
                  </a:cubicBezTo>
                  <a:cubicBezTo>
                    <a:pt x="3611" y="2806"/>
                    <a:pt x="3820" y="2555"/>
                    <a:pt x="4030" y="2303"/>
                  </a:cubicBezTo>
                  <a:cubicBezTo>
                    <a:pt x="4229" y="2073"/>
                    <a:pt x="4000" y="1809"/>
                    <a:pt x="3765" y="1809"/>
                  </a:cubicBezTo>
                  <a:cubicBezTo>
                    <a:pt x="3680" y="1809"/>
                    <a:pt x="3594" y="1843"/>
                    <a:pt x="3527" y="1927"/>
                  </a:cubicBezTo>
                  <a:cubicBezTo>
                    <a:pt x="3234" y="2262"/>
                    <a:pt x="2983" y="2617"/>
                    <a:pt x="2753" y="3015"/>
                  </a:cubicBezTo>
                  <a:cubicBezTo>
                    <a:pt x="2649" y="3203"/>
                    <a:pt x="2481" y="3454"/>
                    <a:pt x="2460" y="3705"/>
                  </a:cubicBezTo>
                  <a:cubicBezTo>
                    <a:pt x="1749" y="3894"/>
                    <a:pt x="1058" y="4082"/>
                    <a:pt x="368" y="4291"/>
                  </a:cubicBezTo>
                  <a:cubicBezTo>
                    <a:pt x="1" y="4388"/>
                    <a:pt x="80" y="4931"/>
                    <a:pt x="407" y="4931"/>
                  </a:cubicBezTo>
                  <a:cubicBezTo>
                    <a:pt x="434" y="4931"/>
                    <a:pt x="463" y="4927"/>
                    <a:pt x="493" y="4919"/>
                  </a:cubicBezTo>
                  <a:cubicBezTo>
                    <a:pt x="1247" y="4689"/>
                    <a:pt x="2021" y="4480"/>
                    <a:pt x="2774" y="4291"/>
                  </a:cubicBezTo>
                  <a:cubicBezTo>
                    <a:pt x="2962" y="4396"/>
                    <a:pt x="3193" y="4500"/>
                    <a:pt x="3339" y="4584"/>
                  </a:cubicBezTo>
                  <a:cubicBezTo>
                    <a:pt x="3779" y="4814"/>
                    <a:pt x="4218" y="5044"/>
                    <a:pt x="4657" y="5296"/>
                  </a:cubicBezTo>
                  <a:cubicBezTo>
                    <a:pt x="4705" y="5321"/>
                    <a:pt x="4751" y="5332"/>
                    <a:pt x="4794" y="5332"/>
                  </a:cubicBezTo>
                  <a:cubicBezTo>
                    <a:pt x="5065" y="5332"/>
                    <a:pt x="5195" y="4870"/>
                    <a:pt x="4887" y="4689"/>
                  </a:cubicBezTo>
                  <a:lnTo>
                    <a:pt x="4071" y="4249"/>
                  </a:lnTo>
                  <a:cubicBezTo>
                    <a:pt x="3967" y="4187"/>
                    <a:pt x="3820" y="4124"/>
                    <a:pt x="3674" y="4061"/>
                  </a:cubicBezTo>
                  <a:cubicBezTo>
                    <a:pt x="4406" y="3894"/>
                    <a:pt x="5139" y="3726"/>
                    <a:pt x="5892" y="3580"/>
                  </a:cubicBezTo>
                  <a:cubicBezTo>
                    <a:pt x="5892" y="3601"/>
                    <a:pt x="5913" y="3601"/>
                    <a:pt x="5913" y="3622"/>
                  </a:cubicBezTo>
                  <a:cubicBezTo>
                    <a:pt x="6875" y="4166"/>
                    <a:pt x="7817" y="4710"/>
                    <a:pt x="8758" y="5254"/>
                  </a:cubicBezTo>
                  <a:cubicBezTo>
                    <a:pt x="8816" y="5288"/>
                    <a:pt x="8874" y="5302"/>
                    <a:pt x="8930" y="5302"/>
                  </a:cubicBezTo>
                  <a:cubicBezTo>
                    <a:pt x="9217" y="5302"/>
                    <a:pt x="9433" y="4909"/>
                    <a:pt x="9135" y="4752"/>
                  </a:cubicBezTo>
                  <a:cubicBezTo>
                    <a:pt x="8361" y="4291"/>
                    <a:pt x="7587" y="3852"/>
                    <a:pt x="6812" y="3412"/>
                  </a:cubicBezTo>
                  <a:cubicBezTo>
                    <a:pt x="8172" y="3161"/>
                    <a:pt x="9553" y="2952"/>
                    <a:pt x="10934" y="2806"/>
                  </a:cubicBezTo>
                  <a:lnTo>
                    <a:pt x="13571" y="4166"/>
                  </a:lnTo>
                  <a:cubicBezTo>
                    <a:pt x="13614" y="4186"/>
                    <a:pt x="13656" y="4195"/>
                    <a:pt x="13695" y="4195"/>
                  </a:cubicBezTo>
                  <a:cubicBezTo>
                    <a:pt x="13974" y="4195"/>
                    <a:pt x="14113" y="3724"/>
                    <a:pt x="13801" y="3559"/>
                  </a:cubicBezTo>
                  <a:cubicBezTo>
                    <a:pt x="13236" y="3266"/>
                    <a:pt x="12650" y="2973"/>
                    <a:pt x="12085" y="2680"/>
                  </a:cubicBezTo>
                  <a:cubicBezTo>
                    <a:pt x="13529" y="2555"/>
                    <a:pt x="14994" y="2471"/>
                    <a:pt x="16458" y="2450"/>
                  </a:cubicBezTo>
                  <a:cubicBezTo>
                    <a:pt x="16856" y="2429"/>
                    <a:pt x="16898" y="1801"/>
                    <a:pt x="16500" y="1801"/>
                  </a:cubicBezTo>
                  <a:cubicBezTo>
                    <a:pt x="14847" y="1843"/>
                    <a:pt x="13194" y="1948"/>
                    <a:pt x="11541" y="2094"/>
                  </a:cubicBezTo>
                  <a:cubicBezTo>
                    <a:pt x="11939" y="1571"/>
                    <a:pt x="12336" y="1048"/>
                    <a:pt x="12734" y="504"/>
                  </a:cubicBezTo>
                  <a:cubicBezTo>
                    <a:pt x="12917" y="275"/>
                    <a:pt x="12698" y="0"/>
                    <a:pt x="124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1" name="Google Shape;2101;p49"/>
          <p:cNvGrpSpPr/>
          <p:nvPr/>
        </p:nvGrpSpPr>
        <p:grpSpPr>
          <a:xfrm flipH="1">
            <a:off x="6513019" y="1579325"/>
            <a:ext cx="597493" cy="393696"/>
            <a:chOff x="-1680203" y="4061328"/>
            <a:chExt cx="828012" cy="545588"/>
          </a:xfrm>
        </p:grpSpPr>
        <p:sp>
          <p:nvSpPr>
            <p:cNvPr id="2102" name="Google Shape;2102;p49"/>
            <p:cNvSpPr/>
            <p:nvPr/>
          </p:nvSpPr>
          <p:spPr>
            <a:xfrm rot="-5400000">
              <a:off x="-1538991" y="3920116"/>
              <a:ext cx="545588" cy="828012"/>
            </a:xfrm>
            <a:custGeom>
              <a:avLst/>
              <a:gdLst/>
              <a:ahLst/>
              <a:cxnLst/>
              <a:rect l="l" t="t" r="r" b="b"/>
              <a:pathLst>
                <a:path w="14334" h="21754" extrusionOk="0">
                  <a:moveTo>
                    <a:pt x="13491" y="0"/>
                  </a:moveTo>
                  <a:cubicBezTo>
                    <a:pt x="13284" y="0"/>
                    <a:pt x="13074" y="66"/>
                    <a:pt x="12910" y="202"/>
                  </a:cubicBezTo>
                  <a:cubicBezTo>
                    <a:pt x="9563" y="2943"/>
                    <a:pt x="6194" y="5872"/>
                    <a:pt x="3809" y="9534"/>
                  </a:cubicBezTo>
                  <a:cubicBezTo>
                    <a:pt x="2616" y="11333"/>
                    <a:pt x="1695" y="13321"/>
                    <a:pt x="1235" y="15434"/>
                  </a:cubicBezTo>
                  <a:cubicBezTo>
                    <a:pt x="942" y="16878"/>
                    <a:pt x="1" y="21732"/>
                    <a:pt x="2428" y="21753"/>
                  </a:cubicBezTo>
                  <a:cubicBezTo>
                    <a:pt x="2435" y="21753"/>
                    <a:pt x="2441" y="21753"/>
                    <a:pt x="2448" y="21753"/>
                  </a:cubicBezTo>
                  <a:cubicBezTo>
                    <a:pt x="4705" y="21753"/>
                    <a:pt x="7641" y="18317"/>
                    <a:pt x="8830" y="16711"/>
                  </a:cubicBezTo>
                  <a:cubicBezTo>
                    <a:pt x="12199" y="12170"/>
                    <a:pt x="13747" y="6333"/>
                    <a:pt x="14291" y="788"/>
                  </a:cubicBezTo>
                  <a:cubicBezTo>
                    <a:pt x="14334" y="280"/>
                    <a:pt x="13920" y="0"/>
                    <a:pt x="13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49"/>
            <p:cNvSpPr/>
            <p:nvPr/>
          </p:nvSpPr>
          <p:spPr>
            <a:xfrm rot="-5400000">
              <a:off x="-1390606" y="4052821"/>
              <a:ext cx="345417" cy="566370"/>
            </a:xfrm>
            <a:custGeom>
              <a:avLst/>
              <a:gdLst/>
              <a:ahLst/>
              <a:cxnLst/>
              <a:rect l="l" t="t" r="r" b="b"/>
              <a:pathLst>
                <a:path w="9075" h="14880" extrusionOk="0">
                  <a:moveTo>
                    <a:pt x="8624" y="0"/>
                  </a:moveTo>
                  <a:cubicBezTo>
                    <a:pt x="8547" y="0"/>
                    <a:pt x="8469" y="36"/>
                    <a:pt x="8406" y="120"/>
                  </a:cubicBezTo>
                  <a:cubicBezTo>
                    <a:pt x="7380" y="1438"/>
                    <a:pt x="6418" y="2798"/>
                    <a:pt x="5497" y="4200"/>
                  </a:cubicBezTo>
                  <a:cubicBezTo>
                    <a:pt x="5330" y="3552"/>
                    <a:pt x="5162" y="2903"/>
                    <a:pt x="4995" y="2254"/>
                  </a:cubicBezTo>
                  <a:cubicBezTo>
                    <a:pt x="4952" y="2091"/>
                    <a:pt x="4821" y="2020"/>
                    <a:pt x="4688" y="2020"/>
                  </a:cubicBezTo>
                  <a:cubicBezTo>
                    <a:pt x="4498" y="2020"/>
                    <a:pt x="4306" y="2167"/>
                    <a:pt x="4367" y="2401"/>
                  </a:cubicBezTo>
                  <a:cubicBezTo>
                    <a:pt x="4597" y="3259"/>
                    <a:pt x="4807" y="4096"/>
                    <a:pt x="5016" y="4933"/>
                  </a:cubicBezTo>
                  <a:cubicBezTo>
                    <a:pt x="4304" y="6042"/>
                    <a:pt x="3635" y="7171"/>
                    <a:pt x="3007" y="8322"/>
                  </a:cubicBezTo>
                  <a:cubicBezTo>
                    <a:pt x="2819" y="7820"/>
                    <a:pt x="2631" y="7297"/>
                    <a:pt x="2463" y="6795"/>
                  </a:cubicBezTo>
                  <a:cubicBezTo>
                    <a:pt x="2412" y="6631"/>
                    <a:pt x="2275" y="6560"/>
                    <a:pt x="2141" y="6560"/>
                  </a:cubicBezTo>
                  <a:cubicBezTo>
                    <a:pt x="1949" y="6560"/>
                    <a:pt x="1762" y="6707"/>
                    <a:pt x="1835" y="6941"/>
                  </a:cubicBezTo>
                  <a:cubicBezTo>
                    <a:pt x="2066" y="7653"/>
                    <a:pt x="2338" y="8364"/>
                    <a:pt x="2610" y="9075"/>
                  </a:cubicBezTo>
                  <a:cubicBezTo>
                    <a:pt x="2149" y="9933"/>
                    <a:pt x="1731" y="10791"/>
                    <a:pt x="1312" y="11670"/>
                  </a:cubicBezTo>
                  <a:cubicBezTo>
                    <a:pt x="1229" y="11544"/>
                    <a:pt x="1166" y="11356"/>
                    <a:pt x="1124" y="11210"/>
                  </a:cubicBezTo>
                  <a:cubicBezTo>
                    <a:pt x="1019" y="10896"/>
                    <a:pt x="936" y="10582"/>
                    <a:pt x="873" y="10247"/>
                  </a:cubicBezTo>
                  <a:cubicBezTo>
                    <a:pt x="839" y="10085"/>
                    <a:pt x="718" y="10014"/>
                    <a:pt x="592" y="10014"/>
                  </a:cubicBezTo>
                  <a:cubicBezTo>
                    <a:pt x="406" y="10014"/>
                    <a:pt x="208" y="10166"/>
                    <a:pt x="245" y="10415"/>
                  </a:cubicBezTo>
                  <a:cubicBezTo>
                    <a:pt x="329" y="10854"/>
                    <a:pt x="455" y="11293"/>
                    <a:pt x="622" y="11712"/>
                  </a:cubicBezTo>
                  <a:cubicBezTo>
                    <a:pt x="706" y="11921"/>
                    <a:pt x="810" y="12214"/>
                    <a:pt x="978" y="12381"/>
                  </a:cubicBezTo>
                  <a:cubicBezTo>
                    <a:pt x="685" y="13051"/>
                    <a:pt x="392" y="13720"/>
                    <a:pt x="99" y="14411"/>
                  </a:cubicBezTo>
                  <a:cubicBezTo>
                    <a:pt x="0" y="14664"/>
                    <a:pt x="223" y="14879"/>
                    <a:pt x="424" y="14879"/>
                  </a:cubicBezTo>
                  <a:cubicBezTo>
                    <a:pt x="522" y="14879"/>
                    <a:pt x="616" y="14828"/>
                    <a:pt x="664" y="14704"/>
                  </a:cubicBezTo>
                  <a:cubicBezTo>
                    <a:pt x="978" y="13951"/>
                    <a:pt x="1291" y="13218"/>
                    <a:pt x="1647" y="12486"/>
                  </a:cubicBezTo>
                  <a:cubicBezTo>
                    <a:pt x="1856" y="12423"/>
                    <a:pt x="2066" y="12298"/>
                    <a:pt x="2233" y="12235"/>
                  </a:cubicBezTo>
                  <a:cubicBezTo>
                    <a:pt x="2693" y="12047"/>
                    <a:pt x="3154" y="11858"/>
                    <a:pt x="3614" y="11649"/>
                  </a:cubicBezTo>
                  <a:cubicBezTo>
                    <a:pt x="3967" y="11519"/>
                    <a:pt x="3743" y="11060"/>
                    <a:pt x="3425" y="11060"/>
                  </a:cubicBezTo>
                  <a:cubicBezTo>
                    <a:pt x="3385" y="11060"/>
                    <a:pt x="3343" y="11068"/>
                    <a:pt x="3300" y="11084"/>
                  </a:cubicBezTo>
                  <a:lnTo>
                    <a:pt x="2442" y="11461"/>
                  </a:lnTo>
                  <a:cubicBezTo>
                    <a:pt x="2317" y="11503"/>
                    <a:pt x="2170" y="11586"/>
                    <a:pt x="2024" y="11649"/>
                  </a:cubicBezTo>
                  <a:cubicBezTo>
                    <a:pt x="2359" y="10959"/>
                    <a:pt x="2693" y="10268"/>
                    <a:pt x="3049" y="9599"/>
                  </a:cubicBezTo>
                  <a:lnTo>
                    <a:pt x="3112" y="9599"/>
                  </a:lnTo>
                  <a:cubicBezTo>
                    <a:pt x="4137" y="9201"/>
                    <a:pt x="5183" y="8803"/>
                    <a:pt x="6209" y="8406"/>
                  </a:cubicBezTo>
                  <a:cubicBezTo>
                    <a:pt x="6546" y="8275"/>
                    <a:pt x="6463" y="7756"/>
                    <a:pt x="6156" y="7756"/>
                  </a:cubicBezTo>
                  <a:cubicBezTo>
                    <a:pt x="6121" y="7756"/>
                    <a:pt x="6082" y="7763"/>
                    <a:pt x="6041" y="7778"/>
                  </a:cubicBezTo>
                  <a:cubicBezTo>
                    <a:pt x="5204" y="8113"/>
                    <a:pt x="4367" y="8427"/>
                    <a:pt x="3509" y="8762"/>
                  </a:cubicBezTo>
                  <a:cubicBezTo>
                    <a:pt x="4179" y="7527"/>
                    <a:pt x="4890" y="6314"/>
                    <a:pt x="5665" y="5121"/>
                  </a:cubicBezTo>
                  <a:cubicBezTo>
                    <a:pt x="6564" y="4723"/>
                    <a:pt x="7485" y="4326"/>
                    <a:pt x="8406" y="3907"/>
                  </a:cubicBezTo>
                  <a:cubicBezTo>
                    <a:pt x="8733" y="3762"/>
                    <a:pt x="8539" y="3332"/>
                    <a:pt x="8235" y="3332"/>
                  </a:cubicBezTo>
                  <a:cubicBezTo>
                    <a:pt x="8189" y="3332"/>
                    <a:pt x="8141" y="3341"/>
                    <a:pt x="8092" y="3363"/>
                  </a:cubicBezTo>
                  <a:cubicBezTo>
                    <a:pt x="7485" y="3614"/>
                    <a:pt x="6899" y="3886"/>
                    <a:pt x="6292" y="4137"/>
                  </a:cubicBezTo>
                  <a:cubicBezTo>
                    <a:pt x="7108" y="2924"/>
                    <a:pt x="7966" y="1710"/>
                    <a:pt x="8887" y="560"/>
                  </a:cubicBezTo>
                  <a:cubicBezTo>
                    <a:pt x="9074" y="309"/>
                    <a:pt x="8853" y="0"/>
                    <a:pt x="8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6" name="Google Shape;2116;p49"/>
          <p:cNvGrpSpPr/>
          <p:nvPr/>
        </p:nvGrpSpPr>
        <p:grpSpPr>
          <a:xfrm rot="-1545558">
            <a:off x="7837555" y="348634"/>
            <a:ext cx="364978" cy="1105866"/>
            <a:chOff x="-1188859" y="2172249"/>
            <a:chExt cx="321476" cy="974057"/>
          </a:xfrm>
        </p:grpSpPr>
        <p:sp>
          <p:nvSpPr>
            <p:cNvPr id="2117" name="Google Shape;2117;p49"/>
            <p:cNvSpPr/>
            <p:nvPr/>
          </p:nvSpPr>
          <p:spPr>
            <a:xfrm rot="-5400000">
              <a:off x="-1515150" y="2498540"/>
              <a:ext cx="974057" cy="321476"/>
            </a:xfrm>
            <a:custGeom>
              <a:avLst/>
              <a:gdLst/>
              <a:ahLst/>
              <a:cxnLst/>
              <a:rect l="l" t="t" r="r" b="b"/>
              <a:pathLst>
                <a:path w="25591" h="8446" extrusionOk="0">
                  <a:moveTo>
                    <a:pt x="14270" y="0"/>
                  </a:moveTo>
                  <a:cubicBezTo>
                    <a:pt x="13426" y="0"/>
                    <a:pt x="12582" y="37"/>
                    <a:pt x="11739" y="119"/>
                  </a:cubicBezTo>
                  <a:cubicBezTo>
                    <a:pt x="9625" y="328"/>
                    <a:pt x="7533" y="831"/>
                    <a:pt x="5629" y="1793"/>
                  </a:cubicBezTo>
                  <a:cubicBezTo>
                    <a:pt x="4311" y="2463"/>
                    <a:pt x="1" y="4764"/>
                    <a:pt x="1486" y="6647"/>
                  </a:cubicBezTo>
                  <a:cubicBezTo>
                    <a:pt x="2688" y="8154"/>
                    <a:pt x="6149" y="8446"/>
                    <a:pt x="8365" y="8446"/>
                  </a:cubicBezTo>
                  <a:cubicBezTo>
                    <a:pt x="8735" y="8446"/>
                    <a:pt x="9069" y="8438"/>
                    <a:pt x="9353" y="8426"/>
                  </a:cubicBezTo>
                  <a:cubicBezTo>
                    <a:pt x="14919" y="8217"/>
                    <a:pt x="20380" y="5769"/>
                    <a:pt x="24962" y="2756"/>
                  </a:cubicBezTo>
                  <a:cubicBezTo>
                    <a:pt x="25590" y="2337"/>
                    <a:pt x="25193" y="1458"/>
                    <a:pt x="24586" y="1333"/>
                  </a:cubicBezTo>
                  <a:cubicBezTo>
                    <a:pt x="21203" y="626"/>
                    <a:pt x="17739" y="0"/>
                    <a:pt x="142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49"/>
            <p:cNvSpPr/>
            <p:nvPr/>
          </p:nvSpPr>
          <p:spPr>
            <a:xfrm rot="-5400000">
              <a:off x="-1374433" y="2596436"/>
              <a:ext cx="643028" cy="202454"/>
            </a:xfrm>
            <a:custGeom>
              <a:avLst/>
              <a:gdLst/>
              <a:ahLst/>
              <a:cxnLst/>
              <a:rect l="l" t="t" r="r" b="b"/>
              <a:pathLst>
                <a:path w="16894" h="5319" extrusionOk="0">
                  <a:moveTo>
                    <a:pt x="12445" y="1"/>
                  </a:moveTo>
                  <a:cubicBezTo>
                    <a:pt x="12360" y="1"/>
                    <a:pt x="12274" y="38"/>
                    <a:pt x="12207" y="128"/>
                  </a:cubicBezTo>
                  <a:lnTo>
                    <a:pt x="10658" y="2178"/>
                  </a:lnTo>
                  <a:cubicBezTo>
                    <a:pt x="9382" y="2325"/>
                    <a:pt x="8085" y="2513"/>
                    <a:pt x="6808" y="2743"/>
                  </a:cubicBezTo>
                  <a:cubicBezTo>
                    <a:pt x="7080" y="2283"/>
                    <a:pt x="7373" y="1823"/>
                    <a:pt x="7666" y="1362"/>
                  </a:cubicBezTo>
                  <a:cubicBezTo>
                    <a:pt x="7818" y="1120"/>
                    <a:pt x="7596" y="855"/>
                    <a:pt x="7383" y="855"/>
                  </a:cubicBezTo>
                  <a:cubicBezTo>
                    <a:pt x="7302" y="855"/>
                    <a:pt x="7222" y="893"/>
                    <a:pt x="7164" y="986"/>
                  </a:cubicBezTo>
                  <a:cubicBezTo>
                    <a:pt x="6746" y="1613"/>
                    <a:pt x="6369" y="2262"/>
                    <a:pt x="5992" y="2911"/>
                  </a:cubicBezTo>
                  <a:cubicBezTo>
                    <a:pt x="5051" y="3078"/>
                    <a:pt x="4130" y="3287"/>
                    <a:pt x="3189" y="3517"/>
                  </a:cubicBezTo>
                  <a:cubicBezTo>
                    <a:pt x="3251" y="3371"/>
                    <a:pt x="3356" y="3225"/>
                    <a:pt x="3440" y="3099"/>
                  </a:cubicBezTo>
                  <a:cubicBezTo>
                    <a:pt x="3607" y="2806"/>
                    <a:pt x="3795" y="2555"/>
                    <a:pt x="4026" y="2304"/>
                  </a:cubicBezTo>
                  <a:cubicBezTo>
                    <a:pt x="4210" y="2073"/>
                    <a:pt x="3988" y="1809"/>
                    <a:pt x="3750" y="1809"/>
                  </a:cubicBezTo>
                  <a:cubicBezTo>
                    <a:pt x="3663" y="1809"/>
                    <a:pt x="3575" y="1844"/>
                    <a:pt x="3503" y="1927"/>
                  </a:cubicBezTo>
                  <a:cubicBezTo>
                    <a:pt x="3210" y="2262"/>
                    <a:pt x="2959" y="2618"/>
                    <a:pt x="2749" y="3015"/>
                  </a:cubicBezTo>
                  <a:cubicBezTo>
                    <a:pt x="2645" y="3204"/>
                    <a:pt x="2477" y="3455"/>
                    <a:pt x="2435" y="3706"/>
                  </a:cubicBezTo>
                  <a:cubicBezTo>
                    <a:pt x="1745" y="3894"/>
                    <a:pt x="1034" y="4082"/>
                    <a:pt x="343" y="4292"/>
                  </a:cubicBezTo>
                  <a:cubicBezTo>
                    <a:pt x="0" y="4387"/>
                    <a:pt x="56" y="4915"/>
                    <a:pt x="368" y="4915"/>
                  </a:cubicBezTo>
                  <a:cubicBezTo>
                    <a:pt x="399" y="4915"/>
                    <a:pt x="433" y="4910"/>
                    <a:pt x="469" y="4898"/>
                  </a:cubicBezTo>
                  <a:cubicBezTo>
                    <a:pt x="1222" y="4689"/>
                    <a:pt x="1996" y="4480"/>
                    <a:pt x="2770" y="4271"/>
                  </a:cubicBezTo>
                  <a:cubicBezTo>
                    <a:pt x="2938" y="4396"/>
                    <a:pt x="3168" y="4480"/>
                    <a:pt x="3335" y="4585"/>
                  </a:cubicBezTo>
                  <a:cubicBezTo>
                    <a:pt x="3775" y="4815"/>
                    <a:pt x="4214" y="5045"/>
                    <a:pt x="4632" y="5275"/>
                  </a:cubicBezTo>
                  <a:cubicBezTo>
                    <a:pt x="4687" y="5305"/>
                    <a:pt x="4738" y="5318"/>
                    <a:pt x="4785" y="5318"/>
                  </a:cubicBezTo>
                  <a:cubicBezTo>
                    <a:pt x="5063" y="5318"/>
                    <a:pt x="5188" y="4850"/>
                    <a:pt x="4884" y="4689"/>
                  </a:cubicBezTo>
                  <a:lnTo>
                    <a:pt x="4047" y="4250"/>
                  </a:lnTo>
                  <a:cubicBezTo>
                    <a:pt x="3942" y="4187"/>
                    <a:pt x="3795" y="4124"/>
                    <a:pt x="3649" y="4061"/>
                  </a:cubicBezTo>
                  <a:cubicBezTo>
                    <a:pt x="4402" y="3894"/>
                    <a:pt x="5135" y="3727"/>
                    <a:pt x="5867" y="3580"/>
                  </a:cubicBezTo>
                  <a:cubicBezTo>
                    <a:pt x="5888" y="3580"/>
                    <a:pt x="5888" y="3601"/>
                    <a:pt x="5909" y="3622"/>
                  </a:cubicBezTo>
                  <a:cubicBezTo>
                    <a:pt x="6850" y="4166"/>
                    <a:pt x="7792" y="4710"/>
                    <a:pt x="8754" y="5254"/>
                  </a:cubicBezTo>
                  <a:cubicBezTo>
                    <a:pt x="8806" y="5283"/>
                    <a:pt x="8859" y="5296"/>
                    <a:pt x="8910" y="5296"/>
                  </a:cubicBezTo>
                  <a:cubicBezTo>
                    <a:pt x="9193" y="5296"/>
                    <a:pt x="9432" y="4911"/>
                    <a:pt x="9131" y="4752"/>
                  </a:cubicBezTo>
                  <a:cubicBezTo>
                    <a:pt x="8357" y="4292"/>
                    <a:pt x="7583" y="3852"/>
                    <a:pt x="6808" y="3392"/>
                  </a:cubicBezTo>
                  <a:cubicBezTo>
                    <a:pt x="8169" y="3162"/>
                    <a:pt x="9549" y="2953"/>
                    <a:pt x="10910" y="2806"/>
                  </a:cubicBezTo>
                  <a:lnTo>
                    <a:pt x="13546" y="4145"/>
                  </a:lnTo>
                  <a:cubicBezTo>
                    <a:pt x="13597" y="4171"/>
                    <a:pt x="13645" y="4182"/>
                    <a:pt x="13690" y="4182"/>
                  </a:cubicBezTo>
                  <a:cubicBezTo>
                    <a:pt x="13974" y="4182"/>
                    <a:pt x="14104" y="3722"/>
                    <a:pt x="13797" y="3559"/>
                  </a:cubicBezTo>
                  <a:cubicBezTo>
                    <a:pt x="13211" y="3266"/>
                    <a:pt x="12646" y="2973"/>
                    <a:pt x="12081" y="2681"/>
                  </a:cubicBezTo>
                  <a:cubicBezTo>
                    <a:pt x="13525" y="2555"/>
                    <a:pt x="14969" y="2471"/>
                    <a:pt x="16433" y="2429"/>
                  </a:cubicBezTo>
                  <a:cubicBezTo>
                    <a:pt x="16852" y="2429"/>
                    <a:pt x="16894" y="1802"/>
                    <a:pt x="16475" y="1802"/>
                  </a:cubicBezTo>
                  <a:cubicBezTo>
                    <a:pt x="14822" y="1823"/>
                    <a:pt x="13169" y="1927"/>
                    <a:pt x="11537" y="2095"/>
                  </a:cubicBezTo>
                  <a:cubicBezTo>
                    <a:pt x="11935" y="1572"/>
                    <a:pt x="12332" y="1048"/>
                    <a:pt x="12730" y="504"/>
                  </a:cubicBezTo>
                  <a:cubicBezTo>
                    <a:pt x="12898" y="275"/>
                    <a:pt x="12675" y="1"/>
                    <a:pt x="124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9" name="Google Shape;2119;p49"/>
          <p:cNvGrpSpPr/>
          <p:nvPr/>
        </p:nvGrpSpPr>
        <p:grpSpPr>
          <a:xfrm rot="-134969">
            <a:off x="8339169" y="284300"/>
            <a:ext cx="250623" cy="759376"/>
            <a:chOff x="-1188859" y="2172249"/>
            <a:chExt cx="321476" cy="974057"/>
          </a:xfrm>
        </p:grpSpPr>
        <p:sp>
          <p:nvSpPr>
            <p:cNvPr id="2120" name="Google Shape;2120;p49"/>
            <p:cNvSpPr/>
            <p:nvPr/>
          </p:nvSpPr>
          <p:spPr>
            <a:xfrm rot="-5400000">
              <a:off x="-1515150" y="2498540"/>
              <a:ext cx="974057" cy="321476"/>
            </a:xfrm>
            <a:custGeom>
              <a:avLst/>
              <a:gdLst/>
              <a:ahLst/>
              <a:cxnLst/>
              <a:rect l="l" t="t" r="r" b="b"/>
              <a:pathLst>
                <a:path w="25591" h="8446" extrusionOk="0">
                  <a:moveTo>
                    <a:pt x="14270" y="0"/>
                  </a:moveTo>
                  <a:cubicBezTo>
                    <a:pt x="13426" y="0"/>
                    <a:pt x="12582" y="37"/>
                    <a:pt x="11739" y="119"/>
                  </a:cubicBezTo>
                  <a:cubicBezTo>
                    <a:pt x="9625" y="328"/>
                    <a:pt x="7533" y="831"/>
                    <a:pt x="5629" y="1793"/>
                  </a:cubicBezTo>
                  <a:cubicBezTo>
                    <a:pt x="4311" y="2463"/>
                    <a:pt x="1" y="4764"/>
                    <a:pt x="1486" y="6647"/>
                  </a:cubicBezTo>
                  <a:cubicBezTo>
                    <a:pt x="2688" y="8154"/>
                    <a:pt x="6149" y="8446"/>
                    <a:pt x="8365" y="8446"/>
                  </a:cubicBezTo>
                  <a:cubicBezTo>
                    <a:pt x="8735" y="8446"/>
                    <a:pt x="9069" y="8438"/>
                    <a:pt x="9353" y="8426"/>
                  </a:cubicBezTo>
                  <a:cubicBezTo>
                    <a:pt x="14919" y="8217"/>
                    <a:pt x="20380" y="5769"/>
                    <a:pt x="24962" y="2756"/>
                  </a:cubicBezTo>
                  <a:cubicBezTo>
                    <a:pt x="25590" y="2337"/>
                    <a:pt x="25193" y="1458"/>
                    <a:pt x="24586" y="1333"/>
                  </a:cubicBezTo>
                  <a:cubicBezTo>
                    <a:pt x="21203" y="626"/>
                    <a:pt x="17739" y="0"/>
                    <a:pt x="142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49"/>
            <p:cNvSpPr/>
            <p:nvPr/>
          </p:nvSpPr>
          <p:spPr>
            <a:xfrm rot="-5400000">
              <a:off x="-1374433" y="2596436"/>
              <a:ext cx="643028" cy="202454"/>
            </a:xfrm>
            <a:custGeom>
              <a:avLst/>
              <a:gdLst/>
              <a:ahLst/>
              <a:cxnLst/>
              <a:rect l="l" t="t" r="r" b="b"/>
              <a:pathLst>
                <a:path w="16894" h="5319" extrusionOk="0">
                  <a:moveTo>
                    <a:pt x="12445" y="1"/>
                  </a:moveTo>
                  <a:cubicBezTo>
                    <a:pt x="12360" y="1"/>
                    <a:pt x="12274" y="38"/>
                    <a:pt x="12207" y="128"/>
                  </a:cubicBezTo>
                  <a:lnTo>
                    <a:pt x="10658" y="2178"/>
                  </a:lnTo>
                  <a:cubicBezTo>
                    <a:pt x="9382" y="2325"/>
                    <a:pt x="8085" y="2513"/>
                    <a:pt x="6808" y="2743"/>
                  </a:cubicBezTo>
                  <a:cubicBezTo>
                    <a:pt x="7080" y="2283"/>
                    <a:pt x="7373" y="1823"/>
                    <a:pt x="7666" y="1362"/>
                  </a:cubicBezTo>
                  <a:cubicBezTo>
                    <a:pt x="7818" y="1120"/>
                    <a:pt x="7596" y="855"/>
                    <a:pt x="7383" y="855"/>
                  </a:cubicBezTo>
                  <a:cubicBezTo>
                    <a:pt x="7302" y="855"/>
                    <a:pt x="7222" y="893"/>
                    <a:pt x="7164" y="986"/>
                  </a:cubicBezTo>
                  <a:cubicBezTo>
                    <a:pt x="6746" y="1613"/>
                    <a:pt x="6369" y="2262"/>
                    <a:pt x="5992" y="2911"/>
                  </a:cubicBezTo>
                  <a:cubicBezTo>
                    <a:pt x="5051" y="3078"/>
                    <a:pt x="4130" y="3287"/>
                    <a:pt x="3189" y="3517"/>
                  </a:cubicBezTo>
                  <a:cubicBezTo>
                    <a:pt x="3251" y="3371"/>
                    <a:pt x="3356" y="3225"/>
                    <a:pt x="3440" y="3099"/>
                  </a:cubicBezTo>
                  <a:cubicBezTo>
                    <a:pt x="3607" y="2806"/>
                    <a:pt x="3795" y="2555"/>
                    <a:pt x="4026" y="2304"/>
                  </a:cubicBezTo>
                  <a:cubicBezTo>
                    <a:pt x="4210" y="2073"/>
                    <a:pt x="3988" y="1809"/>
                    <a:pt x="3750" y="1809"/>
                  </a:cubicBezTo>
                  <a:cubicBezTo>
                    <a:pt x="3663" y="1809"/>
                    <a:pt x="3575" y="1844"/>
                    <a:pt x="3503" y="1927"/>
                  </a:cubicBezTo>
                  <a:cubicBezTo>
                    <a:pt x="3210" y="2262"/>
                    <a:pt x="2959" y="2618"/>
                    <a:pt x="2749" y="3015"/>
                  </a:cubicBezTo>
                  <a:cubicBezTo>
                    <a:pt x="2645" y="3204"/>
                    <a:pt x="2477" y="3455"/>
                    <a:pt x="2435" y="3706"/>
                  </a:cubicBezTo>
                  <a:cubicBezTo>
                    <a:pt x="1745" y="3894"/>
                    <a:pt x="1034" y="4082"/>
                    <a:pt x="343" y="4292"/>
                  </a:cubicBezTo>
                  <a:cubicBezTo>
                    <a:pt x="0" y="4387"/>
                    <a:pt x="56" y="4915"/>
                    <a:pt x="368" y="4915"/>
                  </a:cubicBezTo>
                  <a:cubicBezTo>
                    <a:pt x="399" y="4915"/>
                    <a:pt x="433" y="4910"/>
                    <a:pt x="469" y="4898"/>
                  </a:cubicBezTo>
                  <a:cubicBezTo>
                    <a:pt x="1222" y="4689"/>
                    <a:pt x="1996" y="4480"/>
                    <a:pt x="2770" y="4271"/>
                  </a:cubicBezTo>
                  <a:cubicBezTo>
                    <a:pt x="2938" y="4396"/>
                    <a:pt x="3168" y="4480"/>
                    <a:pt x="3335" y="4585"/>
                  </a:cubicBezTo>
                  <a:cubicBezTo>
                    <a:pt x="3775" y="4815"/>
                    <a:pt x="4214" y="5045"/>
                    <a:pt x="4632" y="5275"/>
                  </a:cubicBezTo>
                  <a:cubicBezTo>
                    <a:pt x="4687" y="5305"/>
                    <a:pt x="4738" y="5318"/>
                    <a:pt x="4785" y="5318"/>
                  </a:cubicBezTo>
                  <a:cubicBezTo>
                    <a:pt x="5063" y="5318"/>
                    <a:pt x="5188" y="4850"/>
                    <a:pt x="4884" y="4689"/>
                  </a:cubicBezTo>
                  <a:lnTo>
                    <a:pt x="4047" y="4250"/>
                  </a:lnTo>
                  <a:cubicBezTo>
                    <a:pt x="3942" y="4187"/>
                    <a:pt x="3795" y="4124"/>
                    <a:pt x="3649" y="4061"/>
                  </a:cubicBezTo>
                  <a:cubicBezTo>
                    <a:pt x="4402" y="3894"/>
                    <a:pt x="5135" y="3727"/>
                    <a:pt x="5867" y="3580"/>
                  </a:cubicBezTo>
                  <a:cubicBezTo>
                    <a:pt x="5888" y="3580"/>
                    <a:pt x="5888" y="3601"/>
                    <a:pt x="5909" y="3622"/>
                  </a:cubicBezTo>
                  <a:cubicBezTo>
                    <a:pt x="6850" y="4166"/>
                    <a:pt x="7792" y="4710"/>
                    <a:pt x="8754" y="5254"/>
                  </a:cubicBezTo>
                  <a:cubicBezTo>
                    <a:pt x="8806" y="5283"/>
                    <a:pt x="8859" y="5296"/>
                    <a:pt x="8910" y="5296"/>
                  </a:cubicBezTo>
                  <a:cubicBezTo>
                    <a:pt x="9193" y="5296"/>
                    <a:pt x="9432" y="4911"/>
                    <a:pt x="9131" y="4752"/>
                  </a:cubicBezTo>
                  <a:cubicBezTo>
                    <a:pt x="8357" y="4292"/>
                    <a:pt x="7583" y="3852"/>
                    <a:pt x="6808" y="3392"/>
                  </a:cubicBezTo>
                  <a:cubicBezTo>
                    <a:pt x="8169" y="3162"/>
                    <a:pt x="9549" y="2953"/>
                    <a:pt x="10910" y="2806"/>
                  </a:cubicBezTo>
                  <a:lnTo>
                    <a:pt x="13546" y="4145"/>
                  </a:lnTo>
                  <a:cubicBezTo>
                    <a:pt x="13597" y="4171"/>
                    <a:pt x="13645" y="4182"/>
                    <a:pt x="13690" y="4182"/>
                  </a:cubicBezTo>
                  <a:cubicBezTo>
                    <a:pt x="13974" y="4182"/>
                    <a:pt x="14104" y="3722"/>
                    <a:pt x="13797" y="3559"/>
                  </a:cubicBezTo>
                  <a:cubicBezTo>
                    <a:pt x="13211" y="3266"/>
                    <a:pt x="12646" y="2973"/>
                    <a:pt x="12081" y="2681"/>
                  </a:cubicBezTo>
                  <a:cubicBezTo>
                    <a:pt x="13525" y="2555"/>
                    <a:pt x="14969" y="2471"/>
                    <a:pt x="16433" y="2429"/>
                  </a:cubicBezTo>
                  <a:cubicBezTo>
                    <a:pt x="16852" y="2429"/>
                    <a:pt x="16894" y="1802"/>
                    <a:pt x="16475" y="1802"/>
                  </a:cubicBezTo>
                  <a:cubicBezTo>
                    <a:pt x="14822" y="1823"/>
                    <a:pt x="13169" y="1927"/>
                    <a:pt x="11537" y="2095"/>
                  </a:cubicBezTo>
                  <a:cubicBezTo>
                    <a:pt x="11935" y="1572"/>
                    <a:pt x="12332" y="1048"/>
                    <a:pt x="12730" y="504"/>
                  </a:cubicBezTo>
                  <a:cubicBezTo>
                    <a:pt x="12898" y="275"/>
                    <a:pt x="12675" y="1"/>
                    <a:pt x="124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2" name="Google Shape;2122;p49"/>
          <p:cNvGrpSpPr/>
          <p:nvPr/>
        </p:nvGrpSpPr>
        <p:grpSpPr>
          <a:xfrm rot="-1540245">
            <a:off x="6890262" y="52998"/>
            <a:ext cx="321477" cy="974059"/>
            <a:chOff x="-1188859" y="2172249"/>
            <a:chExt cx="321476" cy="974057"/>
          </a:xfrm>
        </p:grpSpPr>
        <p:sp>
          <p:nvSpPr>
            <p:cNvPr id="2123" name="Google Shape;2123;p49"/>
            <p:cNvSpPr/>
            <p:nvPr/>
          </p:nvSpPr>
          <p:spPr>
            <a:xfrm rot="-5400000">
              <a:off x="-1515150" y="2498540"/>
              <a:ext cx="974057" cy="321476"/>
            </a:xfrm>
            <a:custGeom>
              <a:avLst/>
              <a:gdLst/>
              <a:ahLst/>
              <a:cxnLst/>
              <a:rect l="l" t="t" r="r" b="b"/>
              <a:pathLst>
                <a:path w="25591" h="8446" extrusionOk="0">
                  <a:moveTo>
                    <a:pt x="14270" y="0"/>
                  </a:moveTo>
                  <a:cubicBezTo>
                    <a:pt x="13426" y="0"/>
                    <a:pt x="12582" y="37"/>
                    <a:pt x="11739" y="119"/>
                  </a:cubicBezTo>
                  <a:cubicBezTo>
                    <a:pt x="9625" y="328"/>
                    <a:pt x="7533" y="831"/>
                    <a:pt x="5629" y="1793"/>
                  </a:cubicBezTo>
                  <a:cubicBezTo>
                    <a:pt x="4311" y="2463"/>
                    <a:pt x="1" y="4764"/>
                    <a:pt x="1486" y="6647"/>
                  </a:cubicBezTo>
                  <a:cubicBezTo>
                    <a:pt x="2688" y="8154"/>
                    <a:pt x="6149" y="8446"/>
                    <a:pt x="8365" y="8446"/>
                  </a:cubicBezTo>
                  <a:cubicBezTo>
                    <a:pt x="8735" y="8446"/>
                    <a:pt x="9069" y="8438"/>
                    <a:pt x="9353" y="8426"/>
                  </a:cubicBezTo>
                  <a:cubicBezTo>
                    <a:pt x="14919" y="8217"/>
                    <a:pt x="20380" y="5769"/>
                    <a:pt x="24962" y="2756"/>
                  </a:cubicBezTo>
                  <a:cubicBezTo>
                    <a:pt x="25590" y="2337"/>
                    <a:pt x="25193" y="1458"/>
                    <a:pt x="24586" y="1333"/>
                  </a:cubicBezTo>
                  <a:cubicBezTo>
                    <a:pt x="21203" y="626"/>
                    <a:pt x="17739" y="0"/>
                    <a:pt x="142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49"/>
            <p:cNvSpPr/>
            <p:nvPr/>
          </p:nvSpPr>
          <p:spPr>
            <a:xfrm rot="-5400000">
              <a:off x="-1374433" y="2596436"/>
              <a:ext cx="643028" cy="202454"/>
            </a:xfrm>
            <a:custGeom>
              <a:avLst/>
              <a:gdLst/>
              <a:ahLst/>
              <a:cxnLst/>
              <a:rect l="l" t="t" r="r" b="b"/>
              <a:pathLst>
                <a:path w="16894" h="5319" extrusionOk="0">
                  <a:moveTo>
                    <a:pt x="12445" y="1"/>
                  </a:moveTo>
                  <a:cubicBezTo>
                    <a:pt x="12360" y="1"/>
                    <a:pt x="12274" y="38"/>
                    <a:pt x="12207" y="128"/>
                  </a:cubicBezTo>
                  <a:lnTo>
                    <a:pt x="10658" y="2178"/>
                  </a:lnTo>
                  <a:cubicBezTo>
                    <a:pt x="9382" y="2325"/>
                    <a:pt x="8085" y="2513"/>
                    <a:pt x="6808" y="2743"/>
                  </a:cubicBezTo>
                  <a:cubicBezTo>
                    <a:pt x="7080" y="2283"/>
                    <a:pt x="7373" y="1823"/>
                    <a:pt x="7666" y="1362"/>
                  </a:cubicBezTo>
                  <a:cubicBezTo>
                    <a:pt x="7818" y="1120"/>
                    <a:pt x="7596" y="855"/>
                    <a:pt x="7383" y="855"/>
                  </a:cubicBezTo>
                  <a:cubicBezTo>
                    <a:pt x="7302" y="855"/>
                    <a:pt x="7222" y="893"/>
                    <a:pt x="7164" y="986"/>
                  </a:cubicBezTo>
                  <a:cubicBezTo>
                    <a:pt x="6746" y="1613"/>
                    <a:pt x="6369" y="2262"/>
                    <a:pt x="5992" y="2911"/>
                  </a:cubicBezTo>
                  <a:cubicBezTo>
                    <a:pt x="5051" y="3078"/>
                    <a:pt x="4130" y="3287"/>
                    <a:pt x="3189" y="3517"/>
                  </a:cubicBezTo>
                  <a:cubicBezTo>
                    <a:pt x="3251" y="3371"/>
                    <a:pt x="3356" y="3225"/>
                    <a:pt x="3440" y="3099"/>
                  </a:cubicBezTo>
                  <a:cubicBezTo>
                    <a:pt x="3607" y="2806"/>
                    <a:pt x="3795" y="2555"/>
                    <a:pt x="4026" y="2304"/>
                  </a:cubicBezTo>
                  <a:cubicBezTo>
                    <a:pt x="4210" y="2073"/>
                    <a:pt x="3988" y="1809"/>
                    <a:pt x="3750" y="1809"/>
                  </a:cubicBezTo>
                  <a:cubicBezTo>
                    <a:pt x="3663" y="1809"/>
                    <a:pt x="3575" y="1844"/>
                    <a:pt x="3503" y="1927"/>
                  </a:cubicBezTo>
                  <a:cubicBezTo>
                    <a:pt x="3210" y="2262"/>
                    <a:pt x="2959" y="2618"/>
                    <a:pt x="2749" y="3015"/>
                  </a:cubicBezTo>
                  <a:cubicBezTo>
                    <a:pt x="2645" y="3204"/>
                    <a:pt x="2477" y="3455"/>
                    <a:pt x="2435" y="3706"/>
                  </a:cubicBezTo>
                  <a:cubicBezTo>
                    <a:pt x="1745" y="3894"/>
                    <a:pt x="1034" y="4082"/>
                    <a:pt x="343" y="4292"/>
                  </a:cubicBezTo>
                  <a:cubicBezTo>
                    <a:pt x="0" y="4387"/>
                    <a:pt x="56" y="4915"/>
                    <a:pt x="368" y="4915"/>
                  </a:cubicBezTo>
                  <a:cubicBezTo>
                    <a:pt x="399" y="4915"/>
                    <a:pt x="433" y="4910"/>
                    <a:pt x="469" y="4898"/>
                  </a:cubicBezTo>
                  <a:cubicBezTo>
                    <a:pt x="1222" y="4689"/>
                    <a:pt x="1996" y="4480"/>
                    <a:pt x="2770" y="4271"/>
                  </a:cubicBezTo>
                  <a:cubicBezTo>
                    <a:pt x="2938" y="4396"/>
                    <a:pt x="3168" y="4480"/>
                    <a:pt x="3335" y="4585"/>
                  </a:cubicBezTo>
                  <a:cubicBezTo>
                    <a:pt x="3775" y="4815"/>
                    <a:pt x="4214" y="5045"/>
                    <a:pt x="4632" y="5275"/>
                  </a:cubicBezTo>
                  <a:cubicBezTo>
                    <a:pt x="4687" y="5305"/>
                    <a:pt x="4738" y="5318"/>
                    <a:pt x="4785" y="5318"/>
                  </a:cubicBezTo>
                  <a:cubicBezTo>
                    <a:pt x="5063" y="5318"/>
                    <a:pt x="5188" y="4850"/>
                    <a:pt x="4884" y="4689"/>
                  </a:cubicBezTo>
                  <a:lnTo>
                    <a:pt x="4047" y="4250"/>
                  </a:lnTo>
                  <a:cubicBezTo>
                    <a:pt x="3942" y="4187"/>
                    <a:pt x="3795" y="4124"/>
                    <a:pt x="3649" y="4061"/>
                  </a:cubicBezTo>
                  <a:cubicBezTo>
                    <a:pt x="4402" y="3894"/>
                    <a:pt x="5135" y="3727"/>
                    <a:pt x="5867" y="3580"/>
                  </a:cubicBezTo>
                  <a:cubicBezTo>
                    <a:pt x="5888" y="3580"/>
                    <a:pt x="5888" y="3601"/>
                    <a:pt x="5909" y="3622"/>
                  </a:cubicBezTo>
                  <a:cubicBezTo>
                    <a:pt x="6850" y="4166"/>
                    <a:pt x="7792" y="4710"/>
                    <a:pt x="8754" y="5254"/>
                  </a:cubicBezTo>
                  <a:cubicBezTo>
                    <a:pt x="8806" y="5283"/>
                    <a:pt x="8859" y="5296"/>
                    <a:pt x="8910" y="5296"/>
                  </a:cubicBezTo>
                  <a:cubicBezTo>
                    <a:pt x="9193" y="5296"/>
                    <a:pt x="9432" y="4911"/>
                    <a:pt x="9131" y="4752"/>
                  </a:cubicBezTo>
                  <a:cubicBezTo>
                    <a:pt x="8357" y="4292"/>
                    <a:pt x="7583" y="3852"/>
                    <a:pt x="6808" y="3392"/>
                  </a:cubicBezTo>
                  <a:cubicBezTo>
                    <a:pt x="8169" y="3162"/>
                    <a:pt x="9549" y="2953"/>
                    <a:pt x="10910" y="2806"/>
                  </a:cubicBezTo>
                  <a:lnTo>
                    <a:pt x="13546" y="4145"/>
                  </a:lnTo>
                  <a:cubicBezTo>
                    <a:pt x="13597" y="4171"/>
                    <a:pt x="13645" y="4182"/>
                    <a:pt x="13690" y="4182"/>
                  </a:cubicBezTo>
                  <a:cubicBezTo>
                    <a:pt x="13974" y="4182"/>
                    <a:pt x="14104" y="3722"/>
                    <a:pt x="13797" y="3559"/>
                  </a:cubicBezTo>
                  <a:cubicBezTo>
                    <a:pt x="13211" y="3266"/>
                    <a:pt x="12646" y="2973"/>
                    <a:pt x="12081" y="2681"/>
                  </a:cubicBezTo>
                  <a:cubicBezTo>
                    <a:pt x="13525" y="2555"/>
                    <a:pt x="14969" y="2471"/>
                    <a:pt x="16433" y="2429"/>
                  </a:cubicBezTo>
                  <a:cubicBezTo>
                    <a:pt x="16852" y="2429"/>
                    <a:pt x="16894" y="1802"/>
                    <a:pt x="16475" y="1802"/>
                  </a:cubicBezTo>
                  <a:cubicBezTo>
                    <a:pt x="14822" y="1823"/>
                    <a:pt x="13169" y="1927"/>
                    <a:pt x="11537" y="2095"/>
                  </a:cubicBezTo>
                  <a:cubicBezTo>
                    <a:pt x="11935" y="1572"/>
                    <a:pt x="12332" y="1048"/>
                    <a:pt x="12730" y="504"/>
                  </a:cubicBezTo>
                  <a:cubicBezTo>
                    <a:pt x="12898" y="275"/>
                    <a:pt x="12675" y="1"/>
                    <a:pt x="124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5" name="Google Shape;2125;p49"/>
          <p:cNvGrpSpPr/>
          <p:nvPr/>
        </p:nvGrpSpPr>
        <p:grpSpPr>
          <a:xfrm rot="-1911625" flipH="1">
            <a:off x="673601" y="3697992"/>
            <a:ext cx="364990" cy="1105903"/>
            <a:chOff x="-1188859" y="2172249"/>
            <a:chExt cx="321476" cy="974057"/>
          </a:xfrm>
        </p:grpSpPr>
        <p:sp>
          <p:nvSpPr>
            <p:cNvPr id="2126" name="Google Shape;2126;p49"/>
            <p:cNvSpPr/>
            <p:nvPr/>
          </p:nvSpPr>
          <p:spPr>
            <a:xfrm rot="-5400000">
              <a:off x="-1515150" y="2498540"/>
              <a:ext cx="974057" cy="321476"/>
            </a:xfrm>
            <a:custGeom>
              <a:avLst/>
              <a:gdLst/>
              <a:ahLst/>
              <a:cxnLst/>
              <a:rect l="l" t="t" r="r" b="b"/>
              <a:pathLst>
                <a:path w="25591" h="8446" extrusionOk="0">
                  <a:moveTo>
                    <a:pt x="14270" y="0"/>
                  </a:moveTo>
                  <a:cubicBezTo>
                    <a:pt x="13426" y="0"/>
                    <a:pt x="12582" y="37"/>
                    <a:pt x="11739" y="119"/>
                  </a:cubicBezTo>
                  <a:cubicBezTo>
                    <a:pt x="9625" y="328"/>
                    <a:pt x="7533" y="831"/>
                    <a:pt x="5629" y="1793"/>
                  </a:cubicBezTo>
                  <a:cubicBezTo>
                    <a:pt x="4311" y="2463"/>
                    <a:pt x="1" y="4764"/>
                    <a:pt x="1486" y="6647"/>
                  </a:cubicBezTo>
                  <a:cubicBezTo>
                    <a:pt x="2688" y="8154"/>
                    <a:pt x="6149" y="8446"/>
                    <a:pt x="8365" y="8446"/>
                  </a:cubicBezTo>
                  <a:cubicBezTo>
                    <a:pt x="8735" y="8446"/>
                    <a:pt x="9069" y="8438"/>
                    <a:pt x="9353" y="8426"/>
                  </a:cubicBezTo>
                  <a:cubicBezTo>
                    <a:pt x="14919" y="8217"/>
                    <a:pt x="20380" y="5769"/>
                    <a:pt x="24962" y="2756"/>
                  </a:cubicBezTo>
                  <a:cubicBezTo>
                    <a:pt x="25590" y="2337"/>
                    <a:pt x="25193" y="1458"/>
                    <a:pt x="24586" y="1333"/>
                  </a:cubicBezTo>
                  <a:cubicBezTo>
                    <a:pt x="21203" y="626"/>
                    <a:pt x="17739" y="0"/>
                    <a:pt x="142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49"/>
            <p:cNvSpPr/>
            <p:nvPr/>
          </p:nvSpPr>
          <p:spPr>
            <a:xfrm rot="-5400000">
              <a:off x="-1374433" y="2596436"/>
              <a:ext cx="643028" cy="202454"/>
            </a:xfrm>
            <a:custGeom>
              <a:avLst/>
              <a:gdLst/>
              <a:ahLst/>
              <a:cxnLst/>
              <a:rect l="l" t="t" r="r" b="b"/>
              <a:pathLst>
                <a:path w="16894" h="5319" extrusionOk="0">
                  <a:moveTo>
                    <a:pt x="12445" y="1"/>
                  </a:moveTo>
                  <a:cubicBezTo>
                    <a:pt x="12360" y="1"/>
                    <a:pt x="12274" y="38"/>
                    <a:pt x="12207" y="128"/>
                  </a:cubicBezTo>
                  <a:lnTo>
                    <a:pt x="10658" y="2178"/>
                  </a:lnTo>
                  <a:cubicBezTo>
                    <a:pt x="9382" y="2325"/>
                    <a:pt x="8085" y="2513"/>
                    <a:pt x="6808" y="2743"/>
                  </a:cubicBezTo>
                  <a:cubicBezTo>
                    <a:pt x="7080" y="2283"/>
                    <a:pt x="7373" y="1823"/>
                    <a:pt x="7666" y="1362"/>
                  </a:cubicBezTo>
                  <a:cubicBezTo>
                    <a:pt x="7818" y="1120"/>
                    <a:pt x="7596" y="855"/>
                    <a:pt x="7383" y="855"/>
                  </a:cubicBezTo>
                  <a:cubicBezTo>
                    <a:pt x="7302" y="855"/>
                    <a:pt x="7222" y="893"/>
                    <a:pt x="7164" y="986"/>
                  </a:cubicBezTo>
                  <a:cubicBezTo>
                    <a:pt x="6746" y="1613"/>
                    <a:pt x="6369" y="2262"/>
                    <a:pt x="5992" y="2911"/>
                  </a:cubicBezTo>
                  <a:cubicBezTo>
                    <a:pt x="5051" y="3078"/>
                    <a:pt x="4130" y="3287"/>
                    <a:pt x="3189" y="3517"/>
                  </a:cubicBezTo>
                  <a:cubicBezTo>
                    <a:pt x="3251" y="3371"/>
                    <a:pt x="3356" y="3225"/>
                    <a:pt x="3440" y="3099"/>
                  </a:cubicBezTo>
                  <a:cubicBezTo>
                    <a:pt x="3607" y="2806"/>
                    <a:pt x="3795" y="2555"/>
                    <a:pt x="4026" y="2304"/>
                  </a:cubicBezTo>
                  <a:cubicBezTo>
                    <a:pt x="4210" y="2073"/>
                    <a:pt x="3988" y="1809"/>
                    <a:pt x="3750" y="1809"/>
                  </a:cubicBezTo>
                  <a:cubicBezTo>
                    <a:pt x="3663" y="1809"/>
                    <a:pt x="3575" y="1844"/>
                    <a:pt x="3503" y="1927"/>
                  </a:cubicBezTo>
                  <a:cubicBezTo>
                    <a:pt x="3210" y="2262"/>
                    <a:pt x="2959" y="2618"/>
                    <a:pt x="2749" y="3015"/>
                  </a:cubicBezTo>
                  <a:cubicBezTo>
                    <a:pt x="2645" y="3204"/>
                    <a:pt x="2477" y="3455"/>
                    <a:pt x="2435" y="3706"/>
                  </a:cubicBezTo>
                  <a:cubicBezTo>
                    <a:pt x="1745" y="3894"/>
                    <a:pt x="1034" y="4082"/>
                    <a:pt x="343" y="4292"/>
                  </a:cubicBezTo>
                  <a:cubicBezTo>
                    <a:pt x="0" y="4387"/>
                    <a:pt x="56" y="4915"/>
                    <a:pt x="368" y="4915"/>
                  </a:cubicBezTo>
                  <a:cubicBezTo>
                    <a:pt x="399" y="4915"/>
                    <a:pt x="433" y="4910"/>
                    <a:pt x="469" y="4898"/>
                  </a:cubicBezTo>
                  <a:cubicBezTo>
                    <a:pt x="1222" y="4689"/>
                    <a:pt x="1996" y="4480"/>
                    <a:pt x="2770" y="4271"/>
                  </a:cubicBezTo>
                  <a:cubicBezTo>
                    <a:pt x="2938" y="4396"/>
                    <a:pt x="3168" y="4480"/>
                    <a:pt x="3335" y="4585"/>
                  </a:cubicBezTo>
                  <a:cubicBezTo>
                    <a:pt x="3775" y="4815"/>
                    <a:pt x="4214" y="5045"/>
                    <a:pt x="4632" y="5275"/>
                  </a:cubicBezTo>
                  <a:cubicBezTo>
                    <a:pt x="4687" y="5305"/>
                    <a:pt x="4738" y="5318"/>
                    <a:pt x="4785" y="5318"/>
                  </a:cubicBezTo>
                  <a:cubicBezTo>
                    <a:pt x="5063" y="5318"/>
                    <a:pt x="5188" y="4850"/>
                    <a:pt x="4884" y="4689"/>
                  </a:cubicBezTo>
                  <a:lnTo>
                    <a:pt x="4047" y="4250"/>
                  </a:lnTo>
                  <a:cubicBezTo>
                    <a:pt x="3942" y="4187"/>
                    <a:pt x="3795" y="4124"/>
                    <a:pt x="3649" y="4061"/>
                  </a:cubicBezTo>
                  <a:cubicBezTo>
                    <a:pt x="4402" y="3894"/>
                    <a:pt x="5135" y="3727"/>
                    <a:pt x="5867" y="3580"/>
                  </a:cubicBezTo>
                  <a:cubicBezTo>
                    <a:pt x="5888" y="3580"/>
                    <a:pt x="5888" y="3601"/>
                    <a:pt x="5909" y="3622"/>
                  </a:cubicBezTo>
                  <a:cubicBezTo>
                    <a:pt x="6850" y="4166"/>
                    <a:pt x="7792" y="4710"/>
                    <a:pt x="8754" y="5254"/>
                  </a:cubicBezTo>
                  <a:cubicBezTo>
                    <a:pt x="8806" y="5283"/>
                    <a:pt x="8859" y="5296"/>
                    <a:pt x="8910" y="5296"/>
                  </a:cubicBezTo>
                  <a:cubicBezTo>
                    <a:pt x="9193" y="5296"/>
                    <a:pt x="9432" y="4911"/>
                    <a:pt x="9131" y="4752"/>
                  </a:cubicBezTo>
                  <a:cubicBezTo>
                    <a:pt x="8357" y="4292"/>
                    <a:pt x="7583" y="3852"/>
                    <a:pt x="6808" y="3392"/>
                  </a:cubicBezTo>
                  <a:cubicBezTo>
                    <a:pt x="8169" y="3162"/>
                    <a:pt x="9549" y="2953"/>
                    <a:pt x="10910" y="2806"/>
                  </a:cubicBezTo>
                  <a:lnTo>
                    <a:pt x="13546" y="4145"/>
                  </a:lnTo>
                  <a:cubicBezTo>
                    <a:pt x="13597" y="4171"/>
                    <a:pt x="13645" y="4182"/>
                    <a:pt x="13690" y="4182"/>
                  </a:cubicBezTo>
                  <a:cubicBezTo>
                    <a:pt x="13974" y="4182"/>
                    <a:pt x="14104" y="3722"/>
                    <a:pt x="13797" y="3559"/>
                  </a:cubicBezTo>
                  <a:cubicBezTo>
                    <a:pt x="13211" y="3266"/>
                    <a:pt x="12646" y="2973"/>
                    <a:pt x="12081" y="2681"/>
                  </a:cubicBezTo>
                  <a:cubicBezTo>
                    <a:pt x="13525" y="2555"/>
                    <a:pt x="14969" y="2471"/>
                    <a:pt x="16433" y="2429"/>
                  </a:cubicBezTo>
                  <a:cubicBezTo>
                    <a:pt x="16852" y="2429"/>
                    <a:pt x="16894" y="1802"/>
                    <a:pt x="16475" y="1802"/>
                  </a:cubicBezTo>
                  <a:cubicBezTo>
                    <a:pt x="14822" y="1823"/>
                    <a:pt x="13169" y="1927"/>
                    <a:pt x="11537" y="2095"/>
                  </a:cubicBezTo>
                  <a:cubicBezTo>
                    <a:pt x="11935" y="1572"/>
                    <a:pt x="12332" y="1048"/>
                    <a:pt x="12730" y="504"/>
                  </a:cubicBezTo>
                  <a:cubicBezTo>
                    <a:pt x="12898" y="275"/>
                    <a:pt x="12675" y="1"/>
                    <a:pt x="124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8" name="Google Shape;2128;p49"/>
          <p:cNvGrpSpPr/>
          <p:nvPr/>
        </p:nvGrpSpPr>
        <p:grpSpPr>
          <a:xfrm rot="-3321721" flipH="1">
            <a:off x="270331" y="4020331"/>
            <a:ext cx="250613" cy="759347"/>
            <a:chOff x="-1188859" y="2172249"/>
            <a:chExt cx="321476" cy="974057"/>
          </a:xfrm>
        </p:grpSpPr>
        <p:sp>
          <p:nvSpPr>
            <p:cNvPr id="2129" name="Google Shape;2129;p49"/>
            <p:cNvSpPr/>
            <p:nvPr/>
          </p:nvSpPr>
          <p:spPr>
            <a:xfrm rot="-5400000">
              <a:off x="-1515150" y="2498540"/>
              <a:ext cx="974057" cy="321476"/>
            </a:xfrm>
            <a:custGeom>
              <a:avLst/>
              <a:gdLst/>
              <a:ahLst/>
              <a:cxnLst/>
              <a:rect l="l" t="t" r="r" b="b"/>
              <a:pathLst>
                <a:path w="25591" h="8446" extrusionOk="0">
                  <a:moveTo>
                    <a:pt x="14270" y="0"/>
                  </a:moveTo>
                  <a:cubicBezTo>
                    <a:pt x="13426" y="0"/>
                    <a:pt x="12582" y="37"/>
                    <a:pt x="11739" y="119"/>
                  </a:cubicBezTo>
                  <a:cubicBezTo>
                    <a:pt x="9625" y="328"/>
                    <a:pt x="7533" y="831"/>
                    <a:pt x="5629" y="1793"/>
                  </a:cubicBezTo>
                  <a:cubicBezTo>
                    <a:pt x="4311" y="2463"/>
                    <a:pt x="1" y="4764"/>
                    <a:pt x="1486" y="6647"/>
                  </a:cubicBezTo>
                  <a:cubicBezTo>
                    <a:pt x="2688" y="8154"/>
                    <a:pt x="6149" y="8446"/>
                    <a:pt x="8365" y="8446"/>
                  </a:cubicBezTo>
                  <a:cubicBezTo>
                    <a:pt x="8735" y="8446"/>
                    <a:pt x="9069" y="8438"/>
                    <a:pt x="9353" y="8426"/>
                  </a:cubicBezTo>
                  <a:cubicBezTo>
                    <a:pt x="14919" y="8217"/>
                    <a:pt x="20380" y="5769"/>
                    <a:pt x="24962" y="2756"/>
                  </a:cubicBezTo>
                  <a:cubicBezTo>
                    <a:pt x="25590" y="2337"/>
                    <a:pt x="25193" y="1458"/>
                    <a:pt x="24586" y="1333"/>
                  </a:cubicBezTo>
                  <a:cubicBezTo>
                    <a:pt x="21203" y="626"/>
                    <a:pt x="17739" y="0"/>
                    <a:pt x="142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49"/>
            <p:cNvSpPr/>
            <p:nvPr/>
          </p:nvSpPr>
          <p:spPr>
            <a:xfrm rot="-5400000">
              <a:off x="-1374433" y="2596436"/>
              <a:ext cx="643028" cy="202454"/>
            </a:xfrm>
            <a:custGeom>
              <a:avLst/>
              <a:gdLst/>
              <a:ahLst/>
              <a:cxnLst/>
              <a:rect l="l" t="t" r="r" b="b"/>
              <a:pathLst>
                <a:path w="16894" h="5319" extrusionOk="0">
                  <a:moveTo>
                    <a:pt x="12445" y="1"/>
                  </a:moveTo>
                  <a:cubicBezTo>
                    <a:pt x="12360" y="1"/>
                    <a:pt x="12274" y="38"/>
                    <a:pt x="12207" y="128"/>
                  </a:cubicBezTo>
                  <a:lnTo>
                    <a:pt x="10658" y="2178"/>
                  </a:lnTo>
                  <a:cubicBezTo>
                    <a:pt x="9382" y="2325"/>
                    <a:pt x="8085" y="2513"/>
                    <a:pt x="6808" y="2743"/>
                  </a:cubicBezTo>
                  <a:cubicBezTo>
                    <a:pt x="7080" y="2283"/>
                    <a:pt x="7373" y="1823"/>
                    <a:pt x="7666" y="1362"/>
                  </a:cubicBezTo>
                  <a:cubicBezTo>
                    <a:pt x="7818" y="1120"/>
                    <a:pt x="7596" y="855"/>
                    <a:pt x="7383" y="855"/>
                  </a:cubicBezTo>
                  <a:cubicBezTo>
                    <a:pt x="7302" y="855"/>
                    <a:pt x="7222" y="893"/>
                    <a:pt x="7164" y="986"/>
                  </a:cubicBezTo>
                  <a:cubicBezTo>
                    <a:pt x="6746" y="1613"/>
                    <a:pt x="6369" y="2262"/>
                    <a:pt x="5992" y="2911"/>
                  </a:cubicBezTo>
                  <a:cubicBezTo>
                    <a:pt x="5051" y="3078"/>
                    <a:pt x="4130" y="3287"/>
                    <a:pt x="3189" y="3517"/>
                  </a:cubicBezTo>
                  <a:cubicBezTo>
                    <a:pt x="3251" y="3371"/>
                    <a:pt x="3356" y="3225"/>
                    <a:pt x="3440" y="3099"/>
                  </a:cubicBezTo>
                  <a:cubicBezTo>
                    <a:pt x="3607" y="2806"/>
                    <a:pt x="3795" y="2555"/>
                    <a:pt x="4026" y="2304"/>
                  </a:cubicBezTo>
                  <a:cubicBezTo>
                    <a:pt x="4210" y="2073"/>
                    <a:pt x="3988" y="1809"/>
                    <a:pt x="3750" y="1809"/>
                  </a:cubicBezTo>
                  <a:cubicBezTo>
                    <a:pt x="3663" y="1809"/>
                    <a:pt x="3575" y="1844"/>
                    <a:pt x="3503" y="1927"/>
                  </a:cubicBezTo>
                  <a:cubicBezTo>
                    <a:pt x="3210" y="2262"/>
                    <a:pt x="2959" y="2618"/>
                    <a:pt x="2749" y="3015"/>
                  </a:cubicBezTo>
                  <a:cubicBezTo>
                    <a:pt x="2645" y="3204"/>
                    <a:pt x="2477" y="3455"/>
                    <a:pt x="2435" y="3706"/>
                  </a:cubicBezTo>
                  <a:cubicBezTo>
                    <a:pt x="1745" y="3894"/>
                    <a:pt x="1034" y="4082"/>
                    <a:pt x="343" y="4292"/>
                  </a:cubicBezTo>
                  <a:cubicBezTo>
                    <a:pt x="0" y="4387"/>
                    <a:pt x="56" y="4915"/>
                    <a:pt x="368" y="4915"/>
                  </a:cubicBezTo>
                  <a:cubicBezTo>
                    <a:pt x="399" y="4915"/>
                    <a:pt x="433" y="4910"/>
                    <a:pt x="469" y="4898"/>
                  </a:cubicBezTo>
                  <a:cubicBezTo>
                    <a:pt x="1222" y="4689"/>
                    <a:pt x="1996" y="4480"/>
                    <a:pt x="2770" y="4271"/>
                  </a:cubicBezTo>
                  <a:cubicBezTo>
                    <a:pt x="2938" y="4396"/>
                    <a:pt x="3168" y="4480"/>
                    <a:pt x="3335" y="4585"/>
                  </a:cubicBezTo>
                  <a:cubicBezTo>
                    <a:pt x="3775" y="4815"/>
                    <a:pt x="4214" y="5045"/>
                    <a:pt x="4632" y="5275"/>
                  </a:cubicBezTo>
                  <a:cubicBezTo>
                    <a:pt x="4687" y="5305"/>
                    <a:pt x="4738" y="5318"/>
                    <a:pt x="4785" y="5318"/>
                  </a:cubicBezTo>
                  <a:cubicBezTo>
                    <a:pt x="5063" y="5318"/>
                    <a:pt x="5188" y="4850"/>
                    <a:pt x="4884" y="4689"/>
                  </a:cubicBezTo>
                  <a:lnTo>
                    <a:pt x="4047" y="4250"/>
                  </a:lnTo>
                  <a:cubicBezTo>
                    <a:pt x="3942" y="4187"/>
                    <a:pt x="3795" y="4124"/>
                    <a:pt x="3649" y="4061"/>
                  </a:cubicBezTo>
                  <a:cubicBezTo>
                    <a:pt x="4402" y="3894"/>
                    <a:pt x="5135" y="3727"/>
                    <a:pt x="5867" y="3580"/>
                  </a:cubicBezTo>
                  <a:cubicBezTo>
                    <a:pt x="5888" y="3580"/>
                    <a:pt x="5888" y="3601"/>
                    <a:pt x="5909" y="3622"/>
                  </a:cubicBezTo>
                  <a:cubicBezTo>
                    <a:pt x="6850" y="4166"/>
                    <a:pt x="7792" y="4710"/>
                    <a:pt x="8754" y="5254"/>
                  </a:cubicBezTo>
                  <a:cubicBezTo>
                    <a:pt x="8806" y="5283"/>
                    <a:pt x="8859" y="5296"/>
                    <a:pt x="8910" y="5296"/>
                  </a:cubicBezTo>
                  <a:cubicBezTo>
                    <a:pt x="9193" y="5296"/>
                    <a:pt x="9432" y="4911"/>
                    <a:pt x="9131" y="4752"/>
                  </a:cubicBezTo>
                  <a:cubicBezTo>
                    <a:pt x="8357" y="4292"/>
                    <a:pt x="7583" y="3852"/>
                    <a:pt x="6808" y="3392"/>
                  </a:cubicBezTo>
                  <a:cubicBezTo>
                    <a:pt x="8169" y="3162"/>
                    <a:pt x="9549" y="2953"/>
                    <a:pt x="10910" y="2806"/>
                  </a:cubicBezTo>
                  <a:lnTo>
                    <a:pt x="13546" y="4145"/>
                  </a:lnTo>
                  <a:cubicBezTo>
                    <a:pt x="13597" y="4171"/>
                    <a:pt x="13645" y="4182"/>
                    <a:pt x="13690" y="4182"/>
                  </a:cubicBezTo>
                  <a:cubicBezTo>
                    <a:pt x="13974" y="4182"/>
                    <a:pt x="14104" y="3722"/>
                    <a:pt x="13797" y="3559"/>
                  </a:cubicBezTo>
                  <a:cubicBezTo>
                    <a:pt x="13211" y="3266"/>
                    <a:pt x="12646" y="2973"/>
                    <a:pt x="12081" y="2681"/>
                  </a:cubicBezTo>
                  <a:cubicBezTo>
                    <a:pt x="13525" y="2555"/>
                    <a:pt x="14969" y="2471"/>
                    <a:pt x="16433" y="2429"/>
                  </a:cubicBezTo>
                  <a:cubicBezTo>
                    <a:pt x="16852" y="2429"/>
                    <a:pt x="16894" y="1802"/>
                    <a:pt x="16475" y="1802"/>
                  </a:cubicBezTo>
                  <a:cubicBezTo>
                    <a:pt x="14822" y="1823"/>
                    <a:pt x="13169" y="1927"/>
                    <a:pt x="11537" y="2095"/>
                  </a:cubicBezTo>
                  <a:cubicBezTo>
                    <a:pt x="11935" y="1572"/>
                    <a:pt x="12332" y="1048"/>
                    <a:pt x="12730" y="504"/>
                  </a:cubicBezTo>
                  <a:cubicBezTo>
                    <a:pt x="12898" y="275"/>
                    <a:pt x="12675" y="1"/>
                    <a:pt x="124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1" name="Google Shape;2131;p49"/>
          <p:cNvGrpSpPr/>
          <p:nvPr/>
        </p:nvGrpSpPr>
        <p:grpSpPr>
          <a:xfrm rot="-1540245">
            <a:off x="1651312" y="4189623"/>
            <a:ext cx="321477" cy="974059"/>
            <a:chOff x="-1188859" y="2172249"/>
            <a:chExt cx="321476" cy="974057"/>
          </a:xfrm>
        </p:grpSpPr>
        <p:sp>
          <p:nvSpPr>
            <p:cNvPr id="2132" name="Google Shape;2132;p49"/>
            <p:cNvSpPr/>
            <p:nvPr/>
          </p:nvSpPr>
          <p:spPr>
            <a:xfrm rot="-5400000">
              <a:off x="-1515150" y="2498540"/>
              <a:ext cx="974057" cy="321476"/>
            </a:xfrm>
            <a:custGeom>
              <a:avLst/>
              <a:gdLst/>
              <a:ahLst/>
              <a:cxnLst/>
              <a:rect l="l" t="t" r="r" b="b"/>
              <a:pathLst>
                <a:path w="25591" h="8446" extrusionOk="0">
                  <a:moveTo>
                    <a:pt x="14270" y="0"/>
                  </a:moveTo>
                  <a:cubicBezTo>
                    <a:pt x="13426" y="0"/>
                    <a:pt x="12582" y="37"/>
                    <a:pt x="11739" y="119"/>
                  </a:cubicBezTo>
                  <a:cubicBezTo>
                    <a:pt x="9625" y="328"/>
                    <a:pt x="7533" y="831"/>
                    <a:pt x="5629" y="1793"/>
                  </a:cubicBezTo>
                  <a:cubicBezTo>
                    <a:pt x="4311" y="2463"/>
                    <a:pt x="1" y="4764"/>
                    <a:pt x="1486" y="6647"/>
                  </a:cubicBezTo>
                  <a:cubicBezTo>
                    <a:pt x="2688" y="8154"/>
                    <a:pt x="6149" y="8446"/>
                    <a:pt x="8365" y="8446"/>
                  </a:cubicBezTo>
                  <a:cubicBezTo>
                    <a:pt x="8735" y="8446"/>
                    <a:pt x="9069" y="8438"/>
                    <a:pt x="9353" y="8426"/>
                  </a:cubicBezTo>
                  <a:cubicBezTo>
                    <a:pt x="14919" y="8217"/>
                    <a:pt x="20380" y="5769"/>
                    <a:pt x="24962" y="2756"/>
                  </a:cubicBezTo>
                  <a:cubicBezTo>
                    <a:pt x="25590" y="2337"/>
                    <a:pt x="25193" y="1458"/>
                    <a:pt x="24586" y="1333"/>
                  </a:cubicBezTo>
                  <a:cubicBezTo>
                    <a:pt x="21203" y="626"/>
                    <a:pt x="17739" y="0"/>
                    <a:pt x="142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49"/>
            <p:cNvSpPr/>
            <p:nvPr/>
          </p:nvSpPr>
          <p:spPr>
            <a:xfrm rot="-5400000">
              <a:off x="-1374433" y="2596436"/>
              <a:ext cx="643028" cy="202454"/>
            </a:xfrm>
            <a:custGeom>
              <a:avLst/>
              <a:gdLst/>
              <a:ahLst/>
              <a:cxnLst/>
              <a:rect l="l" t="t" r="r" b="b"/>
              <a:pathLst>
                <a:path w="16894" h="5319" extrusionOk="0">
                  <a:moveTo>
                    <a:pt x="12445" y="1"/>
                  </a:moveTo>
                  <a:cubicBezTo>
                    <a:pt x="12360" y="1"/>
                    <a:pt x="12274" y="38"/>
                    <a:pt x="12207" y="128"/>
                  </a:cubicBezTo>
                  <a:lnTo>
                    <a:pt x="10658" y="2178"/>
                  </a:lnTo>
                  <a:cubicBezTo>
                    <a:pt x="9382" y="2325"/>
                    <a:pt x="8085" y="2513"/>
                    <a:pt x="6808" y="2743"/>
                  </a:cubicBezTo>
                  <a:cubicBezTo>
                    <a:pt x="7080" y="2283"/>
                    <a:pt x="7373" y="1823"/>
                    <a:pt x="7666" y="1362"/>
                  </a:cubicBezTo>
                  <a:cubicBezTo>
                    <a:pt x="7818" y="1120"/>
                    <a:pt x="7596" y="855"/>
                    <a:pt x="7383" y="855"/>
                  </a:cubicBezTo>
                  <a:cubicBezTo>
                    <a:pt x="7302" y="855"/>
                    <a:pt x="7222" y="893"/>
                    <a:pt x="7164" y="986"/>
                  </a:cubicBezTo>
                  <a:cubicBezTo>
                    <a:pt x="6746" y="1613"/>
                    <a:pt x="6369" y="2262"/>
                    <a:pt x="5992" y="2911"/>
                  </a:cubicBezTo>
                  <a:cubicBezTo>
                    <a:pt x="5051" y="3078"/>
                    <a:pt x="4130" y="3287"/>
                    <a:pt x="3189" y="3517"/>
                  </a:cubicBezTo>
                  <a:cubicBezTo>
                    <a:pt x="3251" y="3371"/>
                    <a:pt x="3356" y="3225"/>
                    <a:pt x="3440" y="3099"/>
                  </a:cubicBezTo>
                  <a:cubicBezTo>
                    <a:pt x="3607" y="2806"/>
                    <a:pt x="3795" y="2555"/>
                    <a:pt x="4026" y="2304"/>
                  </a:cubicBezTo>
                  <a:cubicBezTo>
                    <a:pt x="4210" y="2073"/>
                    <a:pt x="3988" y="1809"/>
                    <a:pt x="3750" y="1809"/>
                  </a:cubicBezTo>
                  <a:cubicBezTo>
                    <a:pt x="3663" y="1809"/>
                    <a:pt x="3575" y="1844"/>
                    <a:pt x="3503" y="1927"/>
                  </a:cubicBezTo>
                  <a:cubicBezTo>
                    <a:pt x="3210" y="2262"/>
                    <a:pt x="2959" y="2618"/>
                    <a:pt x="2749" y="3015"/>
                  </a:cubicBezTo>
                  <a:cubicBezTo>
                    <a:pt x="2645" y="3204"/>
                    <a:pt x="2477" y="3455"/>
                    <a:pt x="2435" y="3706"/>
                  </a:cubicBezTo>
                  <a:cubicBezTo>
                    <a:pt x="1745" y="3894"/>
                    <a:pt x="1034" y="4082"/>
                    <a:pt x="343" y="4292"/>
                  </a:cubicBezTo>
                  <a:cubicBezTo>
                    <a:pt x="0" y="4387"/>
                    <a:pt x="56" y="4915"/>
                    <a:pt x="368" y="4915"/>
                  </a:cubicBezTo>
                  <a:cubicBezTo>
                    <a:pt x="399" y="4915"/>
                    <a:pt x="433" y="4910"/>
                    <a:pt x="469" y="4898"/>
                  </a:cubicBezTo>
                  <a:cubicBezTo>
                    <a:pt x="1222" y="4689"/>
                    <a:pt x="1996" y="4480"/>
                    <a:pt x="2770" y="4271"/>
                  </a:cubicBezTo>
                  <a:cubicBezTo>
                    <a:pt x="2938" y="4396"/>
                    <a:pt x="3168" y="4480"/>
                    <a:pt x="3335" y="4585"/>
                  </a:cubicBezTo>
                  <a:cubicBezTo>
                    <a:pt x="3775" y="4815"/>
                    <a:pt x="4214" y="5045"/>
                    <a:pt x="4632" y="5275"/>
                  </a:cubicBezTo>
                  <a:cubicBezTo>
                    <a:pt x="4687" y="5305"/>
                    <a:pt x="4738" y="5318"/>
                    <a:pt x="4785" y="5318"/>
                  </a:cubicBezTo>
                  <a:cubicBezTo>
                    <a:pt x="5063" y="5318"/>
                    <a:pt x="5188" y="4850"/>
                    <a:pt x="4884" y="4689"/>
                  </a:cubicBezTo>
                  <a:lnTo>
                    <a:pt x="4047" y="4250"/>
                  </a:lnTo>
                  <a:cubicBezTo>
                    <a:pt x="3942" y="4187"/>
                    <a:pt x="3795" y="4124"/>
                    <a:pt x="3649" y="4061"/>
                  </a:cubicBezTo>
                  <a:cubicBezTo>
                    <a:pt x="4402" y="3894"/>
                    <a:pt x="5135" y="3727"/>
                    <a:pt x="5867" y="3580"/>
                  </a:cubicBezTo>
                  <a:cubicBezTo>
                    <a:pt x="5888" y="3580"/>
                    <a:pt x="5888" y="3601"/>
                    <a:pt x="5909" y="3622"/>
                  </a:cubicBezTo>
                  <a:cubicBezTo>
                    <a:pt x="6850" y="4166"/>
                    <a:pt x="7792" y="4710"/>
                    <a:pt x="8754" y="5254"/>
                  </a:cubicBezTo>
                  <a:cubicBezTo>
                    <a:pt x="8806" y="5283"/>
                    <a:pt x="8859" y="5296"/>
                    <a:pt x="8910" y="5296"/>
                  </a:cubicBezTo>
                  <a:cubicBezTo>
                    <a:pt x="9193" y="5296"/>
                    <a:pt x="9432" y="4911"/>
                    <a:pt x="9131" y="4752"/>
                  </a:cubicBezTo>
                  <a:cubicBezTo>
                    <a:pt x="8357" y="4292"/>
                    <a:pt x="7583" y="3852"/>
                    <a:pt x="6808" y="3392"/>
                  </a:cubicBezTo>
                  <a:cubicBezTo>
                    <a:pt x="8169" y="3162"/>
                    <a:pt x="9549" y="2953"/>
                    <a:pt x="10910" y="2806"/>
                  </a:cubicBezTo>
                  <a:lnTo>
                    <a:pt x="13546" y="4145"/>
                  </a:lnTo>
                  <a:cubicBezTo>
                    <a:pt x="13597" y="4171"/>
                    <a:pt x="13645" y="4182"/>
                    <a:pt x="13690" y="4182"/>
                  </a:cubicBezTo>
                  <a:cubicBezTo>
                    <a:pt x="13974" y="4182"/>
                    <a:pt x="14104" y="3722"/>
                    <a:pt x="13797" y="3559"/>
                  </a:cubicBezTo>
                  <a:cubicBezTo>
                    <a:pt x="13211" y="3266"/>
                    <a:pt x="12646" y="2973"/>
                    <a:pt x="12081" y="2681"/>
                  </a:cubicBezTo>
                  <a:cubicBezTo>
                    <a:pt x="13525" y="2555"/>
                    <a:pt x="14969" y="2471"/>
                    <a:pt x="16433" y="2429"/>
                  </a:cubicBezTo>
                  <a:cubicBezTo>
                    <a:pt x="16852" y="2429"/>
                    <a:pt x="16894" y="1802"/>
                    <a:pt x="16475" y="1802"/>
                  </a:cubicBezTo>
                  <a:cubicBezTo>
                    <a:pt x="14822" y="1823"/>
                    <a:pt x="13169" y="1927"/>
                    <a:pt x="11537" y="2095"/>
                  </a:cubicBezTo>
                  <a:cubicBezTo>
                    <a:pt x="11935" y="1572"/>
                    <a:pt x="12332" y="1048"/>
                    <a:pt x="12730" y="504"/>
                  </a:cubicBezTo>
                  <a:cubicBezTo>
                    <a:pt x="12898" y="275"/>
                    <a:pt x="12675" y="1"/>
                    <a:pt x="124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4" name="Google Shape;2134;p49"/>
          <p:cNvGrpSpPr/>
          <p:nvPr/>
        </p:nvGrpSpPr>
        <p:grpSpPr>
          <a:xfrm rot="2700000">
            <a:off x="8549983" y="1590157"/>
            <a:ext cx="247480" cy="740689"/>
            <a:chOff x="-849992" y="1859261"/>
            <a:chExt cx="247482" cy="740696"/>
          </a:xfrm>
        </p:grpSpPr>
        <p:sp>
          <p:nvSpPr>
            <p:cNvPr id="2135" name="Google Shape;2135;p49"/>
            <p:cNvSpPr/>
            <p:nvPr/>
          </p:nvSpPr>
          <p:spPr>
            <a:xfrm rot="-5400000">
              <a:off x="-1096599" y="2105868"/>
              <a:ext cx="740696" cy="247482"/>
            </a:xfrm>
            <a:custGeom>
              <a:avLst/>
              <a:gdLst/>
              <a:ahLst/>
              <a:cxnLst/>
              <a:rect l="l" t="t" r="r" b="b"/>
              <a:pathLst>
                <a:path w="19460" h="6502" extrusionOk="0">
                  <a:moveTo>
                    <a:pt x="6797" y="0"/>
                  </a:moveTo>
                  <a:cubicBezTo>
                    <a:pt x="6133" y="0"/>
                    <a:pt x="5470" y="54"/>
                    <a:pt x="4813" y="171"/>
                  </a:cubicBezTo>
                  <a:cubicBezTo>
                    <a:pt x="3704" y="360"/>
                    <a:pt x="0" y="1092"/>
                    <a:pt x="670" y="2808"/>
                  </a:cubicBezTo>
                  <a:cubicBezTo>
                    <a:pt x="1297" y="4419"/>
                    <a:pt x="4582" y="5528"/>
                    <a:pt x="6068" y="5905"/>
                  </a:cubicBezTo>
                  <a:cubicBezTo>
                    <a:pt x="7630" y="6321"/>
                    <a:pt x="9252" y="6501"/>
                    <a:pt x="10884" y="6501"/>
                  </a:cubicBezTo>
                  <a:cubicBezTo>
                    <a:pt x="13600" y="6501"/>
                    <a:pt x="16345" y="6001"/>
                    <a:pt x="18894" y="5256"/>
                  </a:cubicBezTo>
                  <a:cubicBezTo>
                    <a:pt x="19459" y="5089"/>
                    <a:pt x="19354" y="4356"/>
                    <a:pt x="18936" y="4126"/>
                  </a:cubicBezTo>
                  <a:cubicBezTo>
                    <a:pt x="16028" y="2536"/>
                    <a:pt x="12994" y="967"/>
                    <a:pt x="9730" y="318"/>
                  </a:cubicBezTo>
                  <a:cubicBezTo>
                    <a:pt x="8767" y="118"/>
                    <a:pt x="7782" y="0"/>
                    <a:pt x="6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49"/>
            <p:cNvSpPr/>
            <p:nvPr/>
          </p:nvSpPr>
          <p:spPr>
            <a:xfrm rot="-5400000">
              <a:off x="-978187" y="2187360"/>
              <a:ext cx="499266" cy="153963"/>
            </a:xfrm>
            <a:custGeom>
              <a:avLst/>
              <a:gdLst/>
              <a:ahLst/>
              <a:cxnLst/>
              <a:rect l="l" t="t" r="r" b="b"/>
              <a:pathLst>
                <a:path w="13117" h="4045" extrusionOk="0">
                  <a:moveTo>
                    <a:pt x="3371" y="0"/>
                  </a:moveTo>
                  <a:cubicBezTo>
                    <a:pt x="3324" y="0"/>
                    <a:pt x="3273" y="15"/>
                    <a:pt x="3223" y="50"/>
                  </a:cubicBezTo>
                  <a:cubicBezTo>
                    <a:pt x="2951" y="217"/>
                    <a:pt x="2679" y="426"/>
                    <a:pt x="2428" y="677"/>
                  </a:cubicBezTo>
                  <a:cubicBezTo>
                    <a:pt x="2302" y="803"/>
                    <a:pt x="2114" y="949"/>
                    <a:pt x="2030" y="1117"/>
                  </a:cubicBezTo>
                  <a:cubicBezTo>
                    <a:pt x="1486" y="1096"/>
                    <a:pt x="922" y="1075"/>
                    <a:pt x="357" y="1075"/>
                  </a:cubicBezTo>
                  <a:cubicBezTo>
                    <a:pt x="43" y="1075"/>
                    <a:pt x="1" y="1556"/>
                    <a:pt x="315" y="1556"/>
                  </a:cubicBezTo>
                  <a:cubicBezTo>
                    <a:pt x="922" y="1556"/>
                    <a:pt x="1528" y="1577"/>
                    <a:pt x="2156" y="1619"/>
                  </a:cubicBezTo>
                  <a:cubicBezTo>
                    <a:pt x="2261" y="1744"/>
                    <a:pt x="2407" y="1870"/>
                    <a:pt x="2491" y="1954"/>
                  </a:cubicBezTo>
                  <a:cubicBezTo>
                    <a:pt x="2763" y="2247"/>
                    <a:pt x="3035" y="2519"/>
                    <a:pt x="3307" y="2791"/>
                  </a:cubicBezTo>
                  <a:cubicBezTo>
                    <a:pt x="3354" y="2834"/>
                    <a:pt x="3404" y="2852"/>
                    <a:pt x="3451" y="2852"/>
                  </a:cubicBezTo>
                  <a:cubicBezTo>
                    <a:pt x="3636" y="2852"/>
                    <a:pt x="3787" y="2576"/>
                    <a:pt x="3621" y="2393"/>
                  </a:cubicBezTo>
                  <a:lnTo>
                    <a:pt x="3118" y="1891"/>
                  </a:lnTo>
                  <a:cubicBezTo>
                    <a:pt x="3035" y="1807"/>
                    <a:pt x="2951" y="1744"/>
                    <a:pt x="2867" y="1661"/>
                  </a:cubicBezTo>
                  <a:lnTo>
                    <a:pt x="2867" y="1661"/>
                  </a:lnTo>
                  <a:cubicBezTo>
                    <a:pt x="3432" y="1703"/>
                    <a:pt x="4018" y="1744"/>
                    <a:pt x="4604" y="1807"/>
                  </a:cubicBezTo>
                  <a:cubicBezTo>
                    <a:pt x="4604" y="1807"/>
                    <a:pt x="4604" y="1828"/>
                    <a:pt x="4625" y="1828"/>
                  </a:cubicBezTo>
                  <a:cubicBezTo>
                    <a:pt x="5190" y="2456"/>
                    <a:pt x="5776" y="3084"/>
                    <a:pt x="6341" y="3690"/>
                  </a:cubicBezTo>
                  <a:cubicBezTo>
                    <a:pt x="6394" y="3750"/>
                    <a:pt x="6462" y="3774"/>
                    <a:pt x="6529" y="3774"/>
                  </a:cubicBezTo>
                  <a:cubicBezTo>
                    <a:pt x="6722" y="3774"/>
                    <a:pt x="6909" y="3568"/>
                    <a:pt x="6738" y="3397"/>
                  </a:cubicBezTo>
                  <a:cubicBezTo>
                    <a:pt x="6278" y="2895"/>
                    <a:pt x="5797" y="2393"/>
                    <a:pt x="5336" y="1891"/>
                  </a:cubicBezTo>
                  <a:lnTo>
                    <a:pt x="5336" y="1891"/>
                  </a:lnTo>
                  <a:cubicBezTo>
                    <a:pt x="6403" y="2016"/>
                    <a:pt x="7450" y="2163"/>
                    <a:pt x="8517" y="2372"/>
                  </a:cubicBezTo>
                  <a:cubicBezTo>
                    <a:pt x="9061" y="2916"/>
                    <a:pt x="9605" y="3439"/>
                    <a:pt x="10149" y="3983"/>
                  </a:cubicBezTo>
                  <a:cubicBezTo>
                    <a:pt x="10196" y="4026"/>
                    <a:pt x="10246" y="4044"/>
                    <a:pt x="10293" y="4044"/>
                  </a:cubicBezTo>
                  <a:cubicBezTo>
                    <a:pt x="10478" y="4044"/>
                    <a:pt x="10629" y="3769"/>
                    <a:pt x="10463" y="3586"/>
                  </a:cubicBezTo>
                  <a:cubicBezTo>
                    <a:pt x="10107" y="3251"/>
                    <a:pt x="9751" y="2895"/>
                    <a:pt x="9396" y="2540"/>
                  </a:cubicBezTo>
                  <a:lnTo>
                    <a:pt x="9396" y="2540"/>
                  </a:lnTo>
                  <a:cubicBezTo>
                    <a:pt x="10484" y="2770"/>
                    <a:pt x="11593" y="3042"/>
                    <a:pt x="12660" y="3356"/>
                  </a:cubicBezTo>
                  <a:cubicBezTo>
                    <a:pt x="12686" y="3363"/>
                    <a:pt x="12711" y="3366"/>
                    <a:pt x="12734" y="3366"/>
                  </a:cubicBezTo>
                  <a:cubicBezTo>
                    <a:pt x="12998" y="3366"/>
                    <a:pt x="13117" y="2972"/>
                    <a:pt x="12848" y="2895"/>
                  </a:cubicBezTo>
                  <a:cubicBezTo>
                    <a:pt x="11613" y="2540"/>
                    <a:pt x="10358" y="2247"/>
                    <a:pt x="9124" y="1996"/>
                  </a:cubicBezTo>
                  <a:cubicBezTo>
                    <a:pt x="9542" y="1703"/>
                    <a:pt x="9940" y="1389"/>
                    <a:pt x="10358" y="1096"/>
                  </a:cubicBezTo>
                  <a:cubicBezTo>
                    <a:pt x="10563" y="942"/>
                    <a:pt x="10419" y="649"/>
                    <a:pt x="10212" y="649"/>
                  </a:cubicBezTo>
                  <a:cubicBezTo>
                    <a:pt x="10165" y="649"/>
                    <a:pt x="10115" y="664"/>
                    <a:pt x="10065" y="698"/>
                  </a:cubicBezTo>
                  <a:cubicBezTo>
                    <a:pt x="9542" y="1075"/>
                    <a:pt x="8998" y="1472"/>
                    <a:pt x="8454" y="1870"/>
                  </a:cubicBezTo>
                  <a:cubicBezTo>
                    <a:pt x="7471" y="1682"/>
                    <a:pt x="6487" y="1535"/>
                    <a:pt x="5483" y="1410"/>
                  </a:cubicBezTo>
                  <a:cubicBezTo>
                    <a:pt x="5797" y="1117"/>
                    <a:pt x="6111" y="845"/>
                    <a:pt x="6424" y="573"/>
                  </a:cubicBezTo>
                  <a:cubicBezTo>
                    <a:pt x="6629" y="419"/>
                    <a:pt x="6472" y="126"/>
                    <a:pt x="6270" y="126"/>
                  </a:cubicBezTo>
                  <a:cubicBezTo>
                    <a:pt x="6225" y="126"/>
                    <a:pt x="6178" y="141"/>
                    <a:pt x="6131" y="175"/>
                  </a:cubicBezTo>
                  <a:cubicBezTo>
                    <a:pt x="5692" y="552"/>
                    <a:pt x="5274" y="949"/>
                    <a:pt x="4855" y="1326"/>
                  </a:cubicBezTo>
                  <a:cubicBezTo>
                    <a:pt x="4123" y="1263"/>
                    <a:pt x="3370" y="1200"/>
                    <a:pt x="2637" y="1159"/>
                  </a:cubicBezTo>
                  <a:cubicBezTo>
                    <a:pt x="2700" y="1054"/>
                    <a:pt x="2826" y="970"/>
                    <a:pt x="2909" y="887"/>
                  </a:cubicBezTo>
                  <a:cubicBezTo>
                    <a:pt x="3098" y="719"/>
                    <a:pt x="3307" y="573"/>
                    <a:pt x="3516" y="447"/>
                  </a:cubicBezTo>
                  <a:cubicBezTo>
                    <a:pt x="3738" y="293"/>
                    <a:pt x="3584" y="0"/>
                    <a:pt x="3371" y="0"/>
                  </a:cubicBezTo>
                  <a:close/>
                </a:path>
              </a:pathLst>
            </a:custGeom>
            <a:solidFill>
              <a:srgbClr val="B4D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7" name="Google Shape;2137;p49"/>
          <p:cNvGrpSpPr/>
          <p:nvPr/>
        </p:nvGrpSpPr>
        <p:grpSpPr>
          <a:xfrm rot="-6691104">
            <a:off x="426134" y="2901978"/>
            <a:ext cx="247482" cy="740696"/>
            <a:chOff x="-849992" y="1859261"/>
            <a:chExt cx="247482" cy="740696"/>
          </a:xfrm>
        </p:grpSpPr>
        <p:sp>
          <p:nvSpPr>
            <p:cNvPr id="2138" name="Google Shape;2138;p49"/>
            <p:cNvSpPr/>
            <p:nvPr/>
          </p:nvSpPr>
          <p:spPr>
            <a:xfrm rot="-5400000">
              <a:off x="-1096599" y="2105868"/>
              <a:ext cx="740696" cy="247482"/>
            </a:xfrm>
            <a:custGeom>
              <a:avLst/>
              <a:gdLst/>
              <a:ahLst/>
              <a:cxnLst/>
              <a:rect l="l" t="t" r="r" b="b"/>
              <a:pathLst>
                <a:path w="19460" h="6502" extrusionOk="0">
                  <a:moveTo>
                    <a:pt x="6797" y="0"/>
                  </a:moveTo>
                  <a:cubicBezTo>
                    <a:pt x="6133" y="0"/>
                    <a:pt x="5470" y="54"/>
                    <a:pt x="4813" y="171"/>
                  </a:cubicBezTo>
                  <a:cubicBezTo>
                    <a:pt x="3704" y="360"/>
                    <a:pt x="0" y="1092"/>
                    <a:pt x="670" y="2808"/>
                  </a:cubicBezTo>
                  <a:cubicBezTo>
                    <a:pt x="1297" y="4419"/>
                    <a:pt x="4582" y="5528"/>
                    <a:pt x="6068" y="5905"/>
                  </a:cubicBezTo>
                  <a:cubicBezTo>
                    <a:pt x="7630" y="6321"/>
                    <a:pt x="9252" y="6501"/>
                    <a:pt x="10884" y="6501"/>
                  </a:cubicBezTo>
                  <a:cubicBezTo>
                    <a:pt x="13600" y="6501"/>
                    <a:pt x="16345" y="6001"/>
                    <a:pt x="18894" y="5256"/>
                  </a:cubicBezTo>
                  <a:cubicBezTo>
                    <a:pt x="19459" y="5089"/>
                    <a:pt x="19354" y="4356"/>
                    <a:pt x="18936" y="4126"/>
                  </a:cubicBezTo>
                  <a:cubicBezTo>
                    <a:pt x="16028" y="2536"/>
                    <a:pt x="12994" y="967"/>
                    <a:pt x="9730" y="318"/>
                  </a:cubicBezTo>
                  <a:cubicBezTo>
                    <a:pt x="8767" y="118"/>
                    <a:pt x="7782" y="0"/>
                    <a:pt x="6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49"/>
            <p:cNvSpPr/>
            <p:nvPr/>
          </p:nvSpPr>
          <p:spPr>
            <a:xfrm rot="-5400000">
              <a:off x="-978187" y="2187360"/>
              <a:ext cx="499266" cy="153963"/>
            </a:xfrm>
            <a:custGeom>
              <a:avLst/>
              <a:gdLst/>
              <a:ahLst/>
              <a:cxnLst/>
              <a:rect l="l" t="t" r="r" b="b"/>
              <a:pathLst>
                <a:path w="13117" h="4045" extrusionOk="0">
                  <a:moveTo>
                    <a:pt x="3371" y="0"/>
                  </a:moveTo>
                  <a:cubicBezTo>
                    <a:pt x="3324" y="0"/>
                    <a:pt x="3273" y="15"/>
                    <a:pt x="3223" y="50"/>
                  </a:cubicBezTo>
                  <a:cubicBezTo>
                    <a:pt x="2951" y="217"/>
                    <a:pt x="2679" y="426"/>
                    <a:pt x="2428" y="677"/>
                  </a:cubicBezTo>
                  <a:cubicBezTo>
                    <a:pt x="2302" y="803"/>
                    <a:pt x="2114" y="949"/>
                    <a:pt x="2030" y="1117"/>
                  </a:cubicBezTo>
                  <a:cubicBezTo>
                    <a:pt x="1486" y="1096"/>
                    <a:pt x="922" y="1075"/>
                    <a:pt x="357" y="1075"/>
                  </a:cubicBezTo>
                  <a:cubicBezTo>
                    <a:pt x="43" y="1075"/>
                    <a:pt x="1" y="1556"/>
                    <a:pt x="315" y="1556"/>
                  </a:cubicBezTo>
                  <a:cubicBezTo>
                    <a:pt x="922" y="1556"/>
                    <a:pt x="1528" y="1577"/>
                    <a:pt x="2156" y="1619"/>
                  </a:cubicBezTo>
                  <a:cubicBezTo>
                    <a:pt x="2261" y="1744"/>
                    <a:pt x="2407" y="1870"/>
                    <a:pt x="2491" y="1954"/>
                  </a:cubicBezTo>
                  <a:cubicBezTo>
                    <a:pt x="2763" y="2247"/>
                    <a:pt x="3035" y="2519"/>
                    <a:pt x="3307" y="2791"/>
                  </a:cubicBezTo>
                  <a:cubicBezTo>
                    <a:pt x="3354" y="2834"/>
                    <a:pt x="3404" y="2852"/>
                    <a:pt x="3451" y="2852"/>
                  </a:cubicBezTo>
                  <a:cubicBezTo>
                    <a:pt x="3636" y="2852"/>
                    <a:pt x="3787" y="2576"/>
                    <a:pt x="3621" y="2393"/>
                  </a:cubicBezTo>
                  <a:lnTo>
                    <a:pt x="3118" y="1891"/>
                  </a:lnTo>
                  <a:cubicBezTo>
                    <a:pt x="3035" y="1807"/>
                    <a:pt x="2951" y="1744"/>
                    <a:pt x="2867" y="1661"/>
                  </a:cubicBezTo>
                  <a:lnTo>
                    <a:pt x="2867" y="1661"/>
                  </a:lnTo>
                  <a:cubicBezTo>
                    <a:pt x="3432" y="1703"/>
                    <a:pt x="4018" y="1744"/>
                    <a:pt x="4604" y="1807"/>
                  </a:cubicBezTo>
                  <a:cubicBezTo>
                    <a:pt x="4604" y="1807"/>
                    <a:pt x="4604" y="1828"/>
                    <a:pt x="4625" y="1828"/>
                  </a:cubicBezTo>
                  <a:cubicBezTo>
                    <a:pt x="5190" y="2456"/>
                    <a:pt x="5776" y="3084"/>
                    <a:pt x="6341" y="3690"/>
                  </a:cubicBezTo>
                  <a:cubicBezTo>
                    <a:pt x="6394" y="3750"/>
                    <a:pt x="6462" y="3774"/>
                    <a:pt x="6529" y="3774"/>
                  </a:cubicBezTo>
                  <a:cubicBezTo>
                    <a:pt x="6722" y="3774"/>
                    <a:pt x="6909" y="3568"/>
                    <a:pt x="6738" y="3397"/>
                  </a:cubicBezTo>
                  <a:cubicBezTo>
                    <a:pt x="6278" y="2895"/>
                    <a:pt x="5797" y="2393"/>
                    <a:pt x="5336" y="1891"/>
                  </a:cubicBezTo>
                  <a:lnTo>
                    <a:pt x="5336" y="1891"/>
                  </a:lnTo>
                  <a:cubicBezTo>
                    <a:pt x="6403" y="2016"/>
                    <a:pt x="7450" y="2163"/>
                    <a:pt x="8517" y="2372"/>
                  </a:cubicBezTo>
                  <a:cubicBezTo>
                    <a:pt x="9061" y="2916"/>
                    <a:pt x="9605" y="3439"/>
                    <a:pt x="10149" y="3983"/>
                  </a:cubicBezTo>
                  <a:cubicBezTo>
                    <a:pt x="10196" y="4026"/>
                    <a:pt x="10246" y="4044"/>
                    <a:pt x="10293" y="4044"/>
                  </a:cubicBezTo>
                  <a:cubicBezTo>
                    <a:pt x="10478" y="4044"/>
                    <a:pt x="10629" y="3769"/>
                    <a:pt x="10463" y="3586"/>
                  </a:cubicBezTo>
                  <a:cubicBezTo>
                    <a:pt x="10107" y="3251"/>
                    <a:pt x="9751" y="2895"/>
                    <a:pt x="9396" y="2540"/>
                  </a:cubicBezTo>
                  <a:lnTo>
                    <a:pt x="9396" y="2540"/>
                  </a:lnTo>
                  <a:cubicBezTo>
                    <a:pt x="10484" y="2770"/>
                    <a:pt x="11593" y="3042"/>
                    <a:pt x="12660" y="3356"/>
                  </a:cubicBezTo>
                  <a:cubicBezTo>
                    <a:pt x="12686" y="3363"/>
                    <a:pt x="12711" y="3366"/>
                    <a:pt x="12734" y="3366"/>
                  </a:cubicBezTo>
                  <a:cubicBezTo>
                    <a:pt x="12998" y="3366"/>
                    <a:pt x="13117" y="2972"/>
                    <a:pt x="12848" y="2895"/>
                  </a:cubicBezTo>
                  <a:cubicBezTo>
                    <a:pt x="11613" y="2540"/>
                    <a:pt x="10358" y="2247"/>
                    <a:pt x="9124" y="1996"/>
                  </a:cubicBezTo>
                  <a:cubicBezTo>
                    <a:pt x="9542" y="1703"/>
                    <a:pt x="9940" y="1389"/>
                    <a:pt x="10358" y="1096"/>
                  </a:cubicBezTo>
                  <a:cubicBezTo>
                    <a:pt x="10563" y="942"/>
                    <a:pt x="10419" y="649"/>
                    <a:pt x="10212" y="649"/>
                  </a:cubicBezTo>
                  <a:cubicBezTo>
                    <a:pt x="10165" y="649"/>
                    <a:pt x="10115" y="664"/>
                    <a:pt x="10065" y="698"/>
                  </a:cubicBezTo>
                  <a:cubicBezTo>
                    <a:pt x="9542" y="1075"/>
                    <a:pt x="8998" y="1472"/>
                    <a:pt x="8454" y="1870"/>
                  </a:cubicBezTo>
                  <a:cubicBezTo>
                    <a:pt x="7471" y="1682"/>
                    <a:pt x="6487" y="1535"/>
                    <a:pt x="5483" y="1410"/>
                  </a:cubicBezTo>
                  <a:cubicBezTo>
                    <a:pt x="5797" y="1117"/>
                    <a:pt x="6111" y="845"/>
                    <a:pt x="6424" y="573"/>
                  </a:cubicBezTo>
                  <a:cubicBezTo>
                    <a:pt x="6629" y="419"/>
                    <a:pt x="6472" y="126"/>
                    <a:pt x="6270" y="126"/>
                  </a:cubicBezTo>
                  <a:cubicBezTo>
                    <a:pt x="6225" y="126"/>
                    <a:pt x="6178" y="141"/>
                    <a:pt x="6131" y="175"/>
                  </a:cubicBezTo>
                  <a:cubicBezTo>
                    <a:pt x="5692" y="552"/>
                    <a:pt x="5274" y="949"/>
                    <a:pt x="4855" y="1326"/>
                  </a:cubicBezTo>
                  <a:cubicBezTo>
                    <a:pt x="4123" y="1263"/>
                    <a:pt x="3370" y="1200"/>
                    <a:pt x="2637" y="1159"/>
                  </a:cubicBezTo>
                  <a:cubicBezTo>
                    <a:pt x="2700" y="1054"/>
                    <a:pt x="2826" y="970"/>
                    <a:pt x="2909" y="887"/>
                  </a:cubicBezTo>
                  <a:cubicBezTo>
                    <a:pt x="3098" y="719"/>
                    <a:pt x="3307" y="573"/>
                    <a:pt x="3516" y="447"/>
                  </a:cubicBezTo>
                  <a:cubicBezTo>
                    <a:pt x="3738" y="293"/>
                    <a:pt x="3584" y="0"/>
                    <a:pt x="3371" y="0"/>
                  </a:cubicBezTo>
                  <a:close/>
                </a:path>
              </a:pathLst>
            </a:custGeom>
            <a:solidFill>
              <a:srgbClr val="B4D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0" name="Google Shape;2140;p49"/>
          <p:cNvGrpSpPr/>
          <p:nvPr/>
        </p:nvGrpSpPr>
        <p:grpSpPr>
          <a:xfrm rot="-2246202" flipH="1">
            <a:off x="2040999" y="1449464"/>
            <a:ext cx="219656" cy="665522"/>
            <a:chOff x="-1132261" y="3609793"/>
            <a:chExt cx="321438" cy="974019"/>
          </a:xfrm>
        </p:grpSpPr>
        <p:sp>
          <p:nvSpPr>
            <p:cNvPr id="2141" name="Google Shape;2141;p49"/>
            <p:cNvSpPr/>
            <p:nvPr/>
          </p:nvSpPr>
          <p:spPr>
            <a:xfrm rot="-5400000">
              <a:off x="-1458551" y="3936084"/>
              <a:ext cx="974019" cy="321438"/>
            </a:xfrm>
            <a:custGeom>
              <a:avLst/>
              <a:gdLst/>
              <a:ahLst/>
              <a:cxnLst/>
              <a:rect l="l" t="t" r="r" b="b"/>
              <a:pathLst>
                <a:path w="25590" h="8445" extrusionOk="0">
                  <a:moveTo>
                    <a:pt x="14222" y="1"/>
                  </a:moveTo>
                  <a:cubicBezTo>
                    <a:pt x="13393" y="1"/>
                    <a:pt x="12565" y="37"/>
                    <a:pt x="11739" y="118"/>
                  </a:cubicBezTo>
                  <a:cubicBezTo>
                    <a:pt x="9604" y="327"/>
                    <a:pt x="7512" y="829"/>
                    <a:pt x="5608" y="1813"/>
                  </a:cubicBezTo>
                  <a:cubicBezTo>
                    <a:pt x="4311" y="2461"/>
                    <a:pt x="0" y="4763"/>
                    <a:pt x="1486" y="6646"/>
                  </a:cubicBezTo>
                  <a:cubicBezTo>
                    <a:pt x="2670" y="8152"/>
                    <a:pt x="6144" y="8445"/>
                    <a:pt x="8351" y="8445"/>
                  </a:cubicBezTo>
                  <a:cubicBezTo>
                    <a:pt x="8719" y="8445"/>
                    <a:pt x="9051" y="8436"/>
                    <a:pt x="9332" y="8424"/>
                  </a:cubicBezTo>
                  <a:cubicBezTo>
                    <a:pt x="14898" y="8215"/>
                    <a:pt x="20359" y="5767"/>
                    <a:pt x="24962" y="2754"/>
                  </a:cubicBezTo>
                  <a:cubicBezTo>
                    <a:pt x="25590" y="2336"/>
                    <a:pt x="25192" y="1457"/>
                    <a:pt x="24565" y="1331"/>
                  </a:cubicBezTo>
                  <a:cubicBezTo>
                    <a:pt x="21170" y="639"/>
                    <a:pt x="17692" y="1"/>
                    <a:pt x="14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49"/>
            <p:cNvSpPr/>
            <p:nvPr/>
          </p:nvSpPr>
          <p:spPr>
            <a:xfrm rot="-5400000">
              <a:off x="-1317682" y="4034551"/>
              <a:ext cx="643180" cy="202987"/>
            </a:xfrm>
            <a:custGeom>
              <a:avLst/>
              <a:gdLst/>
              <a:ahLst/>
              <a:cxnLst/>
              <a:rect l="l" t="t" r="r" b="b"/>
              <a:pathLst>
                <a:path w="16898" h="5333" extrusionOk="0">
                  <a:moveTo>
                    <a:pt x="12469" y="0"/>
                  </a:moveTo>
                  <a:cubicBezTo>
                    <a:pt x="12385" y="0"/>
                    <a:pt x="12299" y="37"/>
                    <a:pt x="12232" y="127"/>
                  </a:cubicBezTo>
                  <a:lnTo>
                    <a:pt x="10683" y="2199"/>
                  </a:lnTo>
                  <a:cubicBezTo>
                    <a:pt x="9386" y="2345"/>
                    <a:pt x="8110" y="2534"/>
                    <a:pt x="6833" y="2743"/>
                  </a:cubicBezTo>
                  <a:cubicBezTo>
                    <a:pt x="7105" y="2283"/>
                    <a:pt x="7377" y="1822"/>
                    <a:pt x="7670" y="1383"/>
                  </a:cubicBezTo>
                  <a:cubicBezTo>
                    <a:pt x="7837" y="1125"/>
                    <a:pt x="7618" y="855"/>
                    <a:pt x="7398" y="855"/>
                  </a:cubicBezTo>
                  <a:cubicBezTo>
                    <a:pt x="7315" y="855"/>
                    <a:pt x="7231" y="894"/>
                    <a:pt x="7168" y="985"/>
                  </a:cubicBezTo>
                  <a:cubicBezTo>
                    <a:pt x="6771" y="1613"/>
                    <a:pt x="6373" y="2262"/>
                    <a:pt x="6017" y="2910"/>
                  </a:cubicBezTo>
                  <a:cubicBezTo>
                    <a:pt x="5076" y="3099"/>
                    <a:pt x="4134" y="3287"/>
                    <a:pt x="3214" y="3517"/>
                  </a:cubicBezTo>
                  <a:cubicBezTo>
                    <a:pt x="3255" y="3371"/>
                    <a:pt x="3381" y="3224"/>
                    <a:pt x="3444" y="3099"/>
                  </a:cubicBezTo>
                  <a:cubicBezTo>
                    <a:pt x="3611" y="2806"/>
                    <a:pt x="3820" y="2555"/>
                    <a:pt x="4030" y="2303"/>
                  </a:cubicBezTo>
                  <a:cubicBezTo>
                    <a:pt x="4229" y="2073"/>
                    <a:pt x="4000" y="1809"/>
                    <a:pt x="3765" y="1809"/>
                  </a:cubicBezTo>
                  <a:cubicBezTo>
                    <a:pt x="3680" y="1809"/>
                    <a:pt x="3594" y="1843"/>
                    <a:pt x="3527" y="1927"/>
                  </a:cubicBezTo>
                  <a:cubicBezTo>
                    <a:pt x="3234" y="2262"/>
                    <a:pt x="2983" y="2617"/>
                    <a:pt x="2753" y="3015"/>
                  </a:cubicBezTo>
                  <a:cubicBezTo>
                    <a:pt x="2649" y="3203"/>
                    <a:pt x="2481" y="3454"/>
                    <a:pt x="2460" y="3705"/>
                  </a:cubicBezTo>
                  <a:cubicBezTo>
                    <a:pt x="1749" y="3894"/>
                    <a:pt x="1058" y="4082"/>
                    <a:pt x="368" y="4291"/>
                  </a:cubicBezTo>
                  <a:cubicBezTo>
                    <a:pt x="1" y="4388"/>
                    <a:pt x="80" y="4931"/>
                    <a:pt x="407" y="4931"/>
                  </a:cubicBezTo>
                  <a:cubicBezTo>
                    <a:pt x="434" y="4931"/>
                    <a:pt x="463" y="4927"/>
                    <a:pt x="493" y="4919"/>
                  </a:cubicBezTo>
                  <a:cubicBezTo>
                    <a:pt x="1247" y="4689"/>
                    <a:pt x="2021" y="4480"/>
                    <a:pt x="2774" y="4291"/>
                  </a:cubicBezTo>
                  <a:cubicBezTo>
                    <a:pt x="2962" y="4396"/>
                    <a:pt x="3193" y="4500"/>
                    <a:pt x="3339" y="4584"/>
                  </a:cubicBezTo>
                  <a:cubicBezTo>
                    <a:pt x="3779" y="4814"/>
                    <a:pt x="4218" y="5044"/>
                    <a:pt x="4657" y="5296"/>
                  </a:cubicBezTo>
                  <a:cubicBezTo>
                    <a:pt x="4705" y="5321"/>
                    <a:pt x="4751" y="5332"/>
                    <a:pt x="4794" y="5332"/>
                  </a:cubicBezTo>
                  <a:cubicBezTo>
                    <a:pt x="5065" y="5332"/>
                    <a:pt x="5195" y="4870"/>
                    <a:pt x="4887" y="4689"/>
                  </a:cubicBezTo>
                  <a:lnTo>
                    <a:pt x="4071" y="4249"/>
                  </a:lnTo>
                  <a:cubicBezTo>
                    <a:pt x="3967" y="4187"/>
                    <a:pt x="3820" y="4124"/>
                    <a:pt x="3674" y="4061"/>
                  </a:cubicBezTo>
                  <a:cubicBezTo>
                    <a:pt x="4406" y="3894"/>
                    <a:pt x="5139" y="3726"/>
                    <a:pt x="5892" y="3580"/>
                  </a:cubicBezTo>
                  <a:cubicBezTo>
                    <a:pt x="5892" y="3601"/>
                    <a:pt x="5913" y="3601"/>
                    <a:pt x="5913" y="3622"/>
                  </a:cubicBezTo>
                  <a:cubicBezTo>
                    <a:pt x="6875" y="4166"/>
                    <a:pt x="7817" y="4710"/>
                    <a:pt x="8758" y="5254"/>
                  </a:cubicBezTo>
                  <a:cubicBezTo>
                    <a:pt x="8816" y="5288"/>
                    <a:pt x="8874" y="5302"/>
                    <a:pt x="8930" y="5302"/>
                  </a:cubicBezTo>
                  <a:cubicBezTo>
                    <a:pt x="9217" y="5302"/>
                    <a:pt x="9433" y="4909"/>
                    <a:pt x="9135" y="4752"/>
                  </a:cubicBezTo>
                  <a:cubicBezTo>
                    <a:pt x="8361" y="4291"/>
                    <a:pt x="7587" y="3852"/>
                    <a:pt x="6812" y="3412"/>
                  </a:cubicBezTo>
                  <a:cubicBezTo>
                    <a:pt x="8172" y="3161"/>
                    <a:pt x="9553" y="2952"/>
                    <a:pt x="10934" y="2806"/>
                  </a:cubicBezTo>
                  <a:lnTo>
                    <a:pt x="13571" y="4166"/>
                  </a:lnTo>
                  <a:cubicBezTo>
                    <a:pt x="13614" y="4186"/>
                    <a:pt x="13656" y="4195"/>
                    <a:pt x="13695" y="4195"/>
                  </a:cubicBezTo>
                  <a:cubicBezTo>
                    <a:pt x="13974" y="4195"/>
                    <a:pt x="14113" y="3724"/>
                    <a:pt x="13801" y="3559"/>
                  </a:cubicBezTo>
                  <a:cubicBezTo>
                    <a:pt x="13236" y="3266"/>
                    <a:pt x="12650" y="2973"/>
                    <a:pt x="12085" y="2680"/>
                  </a:cubicBezTo>
                  <a:cubicBezTo>
                    <a:pt x="13529" y="2555"/>
                    <a:pt x="14994" y="2471"/>
                    <a:pt x="16458" y="2450"/>
                  </a:cubicBezTo>
                  <a:cubicBezTo>
                    <a:pt x="16856" y="2429"/>
                    <a:pt x="16898" y="1801"/>
                    <a:pt x="16500" y="1801"/>
                  </a:cubicBezTo>
                  <a:cubicBezTo>
                    <a:pt x="14847" y="1843"/>
                    <a:pt x="13194" y="1948"/>
                    <a:pt x="11541" y="2094"/>
                  </a:cubicBezTo>
                  <a:cubicBezTo>
                    <a:pt x="11939" y="1571"/>
                    <a:pt x="12336" y="1048"/>
                    <a:pt x="12734" y="504"/>
                  </a:cubicBezTo>
                  <a:cubicBezTo>
                    <a:pt x="12917" y="275"/>
                    <a:pt x="12698" y="0"/>
                    <a:pt x="124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3" name="Google Shape;2143;p49"/>
          <p:cNvGrpSpPr/>
          <p:nvPr/>
        </p:nvGrpSpPr>
        <p:grpSpPr>
          <a:xfrm rot="10204378">
            <a:off x="6980871" y="2610483"/>
            <a:ext cx="597496" cy="393698"/>
            <a:chOff x="-1680203" y="4061328"/>
            <a:chExt cx="828012" cy="545588"/>
          </a:xfrm>
        </p:grpSpPr>
        <p:sp>
          <p:nvSpPr>
            <p:cNvPr id="2144" name="Google Shape;2144;p49"/>
            <p:cNvSpPr/>
            <p:nvPr/>
          </p:nvSpPr>
          <p:spPr>
            <a:xfrm rot="-5400000">
              <a:off x="-1538991" y="3920116"/>
              <a:ext cx="545588" cy="828012"/>
            </a:xfrm>
            <a:custGeom>
              <a:avLst/>
              <a:gdLst/>
              <a:ahLst/>
              <a:cxnLst/>
              <a:rect l="l" t="t" r="r" b="b"/>
              <a:pathLst>
                <a:path w="14334" h="21754" extrusionOk="0">
                  <a:moveTo>
                    <a:pt x="13491" y="0"/>
                  </a:moveTo>
                  <a:cubicBezTo>
                    <a:pt x="13284" y="0"/>
                    <a:pt x="13074" y="66"/>
                    <a:pt x="12910" y="202"/>
                  </a:cubicBezTo>
                  <a:cubicBezTo>
                    <a:pt x="9563" y="2943"/>
                    <a:pt x="6194" y="5872"/>
                    <a:pt x="3809" y="9534"/>
                  </a:cubicBezTo>
                  <a:cubicBezTo>
                    <a:pt x="2616" y="11333"/>
                    <a:pt x="1695" y="13321"/>
                    <a:pt x="1235" y="15434"/>
                  </a:cubicBezTo>
                  <a:cubicBezTo>
                    <a:pt x="942" y="16878"/>
                    <a:pt x="1" y="21732"/>
                    <a:pt x="2428" y="21753"/>
                  </a:cubicBezTo>
                  <a:cubicBezTo>
                    <a:pt x="2435" y="21753"/>
                    <a:pt x="2441" y="21753"/>
                    <a:pt x="2448" y="21753"/>
                  </a:cubicBezTo>
                  <a:cubicBezTo>
                    <a:pt x="4705" y="21753"/>
                    <a:pt x="7641" y="18317"/>
                    <a:pt x="8830" y="16711"/>
                  </a:cubicBezTo>
                  <a:cubicBezTo>
                    <a:pt x="12199" y="12170"/>
                    <a:pt x="13747" y="6333"/>
                    <a:pt x="14291" y="788"/>
                  </a:cubicBezTo>
                  <a:cubicBezTo>
                    <a:pt x="14334" y="280"/>
                    <a:pt x="13920" y="0"/>
                    <a:pt x="13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49"/>
            <p:cNvSpPr/>
            <p:nvPr/>
          </p:nvSpPr>
          <p:spPr>
            <a:xfrm rot="-5400000">
              <a:off x="-1390606" y="4052821"/>
              <a:ext cx="345417" cy="566370"/>
            </a:xfrm>
            <a:custGeom>
              <a:avLst/>
              <a:gdLst/>
              <a:ahLst/>
              <a:cxnLst/>
              <a:rect l="l" t="t" r="r" b="b"/>
              <a:pathLst>
                <a:path w="9075" h="14880" extrusionOk="0">
                  <a:moveTo>
                    <a:pt x="8624" y="0"/>
                  </a:moveTo>
                  <a:cubicBezTo>
                    <a:pt x="8547" y="0"/>
                    <a:pt x="8469" y="36"/>
                    <a:pt x="8406" y="120"/>
                  </a:cubicBezTo>
                  <a:cubicBezTo>
                    <a:pt x="7380" y="1438"/>
                    <a:pt x="6418" y="2798"/>
                    <a:pt x="5497" y="4200"/>
                  </a:cubicBezTo>
                  <a:cubicBezTo>
                    <a:pt x="5330" y="3552"/>
                    <a:pt x="5162" y="2903"/>
                    <a:pt x="4995" y="2254"/>
                  </a:cubicBezTo>
                  <a:cubicBezTo>
                    <a:pt x="4952" y="2091"/>
                    <a:pt x="4821" y="2020"/>
                    <a:pt x="4688" y="2020"/>
                  </a:cubicBezTo>
                  <a:cubicBezTo>
                    <a:pt x="4498" y="2020"/>
                    <a:pt x="4306" y="2167"/>
                    <a:pt x="4367" y="2401"/>
                  </a:cubicBezTo>
                  <a:cubicBezTo>
                    <a:pt x="4597" y="3259"/>
                    <a:pt x="4807" y="4096"/>
                    <a:pt x="5016" y="4933"/>
                  </a:cubicBezTo>
                  <a:cubicBezTo>
                    <a:pt x="4304" y="6042"/>
                    <a:pt x="3635" y="7171"/>
                    <a:pt x="3007" y="8322"/>
                  </a:cubicBezTo>
                  <a:cubicBezTo>
                    <a:pt x="2819" y="7820"/>
                    <a:pt x="2631" y="7297"/>
                    <a:pt x="2463" y="6795"/>
                  </a:cubicBezTo>
                  <a:cubicBezTo>
                    <a:pt x="2412" y="6631"/>
                    <a:pt x="2275" y="6560"/>
                    <a:pt x="2141" y="6560"/>
                  </a:cubicBezTo>
                  <a:cubicBezTo>
                    <a:pt x="1949" y="6560"/>
                    <a:pt x="1762" y="6707"/>
                    <a:pt x="1835" y="6941"/>
                  </a:cubicBezTo>
                  <a:cubicBezTo>
                    <a:pt x="2066" y="7653"/>
                    <a:pt x="2338" y="8364"/>
                    <a:pt x="2610" y="9075"/>
                  </a:cubicBezTo>
                  <a:cubicBezTo>
                    <a:pt x="2149" y="9933"/>
                    <a:pt x="1731" y="10791"/>
                    <a:pt x="1312" y="11670"/>
                  </a:cubicBezTo>
                  <a:cubicBezTo>
                    <a:pt x="1229" y="11544"/>
                    <a:pt x="1166" y="11356"/>
                    <a:pt x="1124" y="11210"/>
                  </a:cubicBezTo>
                  <a:cubicBezTo>
                    <a:pt x="1019" y="10896"/>
                    <a:pt x="936" y="10582"/>
                    <a:pt x="873" y="10247"/>
                  </a:cubicBezTo>
                  <a:cubicBezTo>
                    <a:pt x="839" y="10085"/>
                    <a:pt x="718" y="10014"/>
                    <a:pt x="592" y="10014"/>
                  </a:cubicBezTo>
                  <a:cubicBezTo>
                    <a:pt x="406" y="10014"/>
                    <a:pt x="208" y="10166"/>
                    <a:pt x="245" y="10415"/>
                  </a:cubicBezTo>
                  <a:cubicBezTo>
                    <a:pt x="329" y="10854"/>
                    <a:pt x="455" y="11293"/>
                    <a:pt x="622" y="11712"/>
                  </a:cubicBezTo>
                  <a:cubicBezTo>
                    <a:pt x="706" y="11921"/>
                    <a:pt x="810" y="12214"/>
                    <a:pt x="978" y="12381"/>
                  </a:cubicBezTo>
                  <a:cubicBezTo>
                    <a:pt x="685" y="13051"/>
                    <a:pt x="392" y="13720"/>
                    <a:pt x="99" y="14411"/>
                  </a:cubicBezTo>
                  <a:cubicBezTo>
                    <a:pt x="0" y="14664"/>
                    <a:pt x="223" y="14879"/>
                    <a:pt x="424" y="14879"/>
                  </a:cubicBezTo>
                  <a:cubicBezTo>
                    <a:pt x="522" y="14879"/>
                    <a:pt x="616" y="14828"/>
                    <a:pt x="664" y="14704"/>
                  </a:cubicBezTo>
                  <a:cubicBezTo>
                    <a:pt x="978" y="13951"/>
                    <a:pt x="1291" y="13218"/>
                    <a:pt x="1647" y="12486"/>
                  </a:cubicBezTo>
                  <a:cubicBezTo>
                    <a:pt x="1856" y="12423"/>
                    <a:pt x="2066" y="12298"/>
                    <a:pt x="2233" y="12235"/>
                  </a:cubicBezTo>
                  <a:cubicBezTo>
                    <a:pt x="2693" y="12047"/>
                    <a:pt x="3154" y="11858"/>
                    <a:pt x="3614" y="11649"/>
                  </a:cubicBezTo>
                  <a:cubicBezTo>
                    <a:pt x="3967" y="11519"/>
                    <a:pt x="3743" y="11060"/>
                    <a:pt x="3425" y="11060"/>
                  </a:cubicBezTo>
                  <a:cubicBezTo>
                    <a:pt x="3385" y="11060"/>
                    <a:pt x="3343" y="11068"/>
                    <a:pt x="3300" y="11084"/>
                  </a:cubicBezTo>
                  <a:lnTo>
                    <a:pt x="2442" y="11461"/>
                  </a:lnTo>
                  <a:cubicBezTo>
                    <a:pt x="2317" y="11503"/>
                    <a:pt x="2170" y="11586"/>
                    <a:pt x="2024" y="11649"/>
                  </a:cubicBezTo>
                  <a:cubicBezTo>
                    <a:pt x="2359" y="10959"/>
                    <a:pt x="2693" y="10268"/>
                    <a:pt x="3049" y="9599"/>
                  </a:cubicBezTo>
                  <a:lnTo>
                    <a:pt x="3112" y="9599"/>
                  </a:lnTo>
                  <a:cubicBezTo>
                    <a:pt x="4137" y="9201"/>
                    <a:pt x="5183" y="8803"/>
                    <a:pt x="6209" y="8406"/>
                  </a:cubicBezTo>
                  <a:cubicBezTo>
                    <a:pt x="6546" y="8275"/>
                    <a:pt x="6463" y="7756"/>
                    <a:pt x="6156" y="7756"/>
                  </a:cubicBezTo>
                  <a:cubicBezTo>
                    <a:pt x="6121" y="7756"/>
                    <a:pt x="6082" y="7763"/>
                    <a:pt x="6041" y="7778"/>
                  </a:cubicBezTo>
                  <a:cubicBezTo>
                    <a:pt x="5204" y="8113"/>
                    <a:pt x="4367" y="8427"/>
                    <a:pt x="3509" y="8762"/>
                  </a:cubicBezTo>
                  <a:cubicBezTo>
                    <a:pt x="4179" y="7527"/>
                    <a:pt x="4890" y="6314"/>
                    <a:pt x="5665" y="5121"/>
                  </a:cubicBezTo>
                  <a:cubicBezTo>
                    <a:pt x="6564" y="4723"/>
                    <a:pt x="7485" y="4326"/>
                    <a:pt x="8406" y="3907"/>
                  </a:cubicBezTo>
                  <a:cubicBezTo>
                    <a:pt x="8733" y="3762"/>
                    <a:pt x="8539" y="3332"/>
                    <a:pt x="8235" y="3332"/>
                  </a:cubicBezTo>
                  <a:cubicBezTo>
                    <a:pt x="8189" y="3332"/>
                    <a:pt x="8141" y="3341"/>
                    <a:pt x="8092" y="3363"/>
                  </a:cubicBezTo>
                  <a:cubicBezTo>
                    <a:pt x="7485" y="3614"/>
                    <a:pt x="6899" y="3886"/>
                    <a:pt x="6292" y="4137"/>
                  </a:cubicBezTo>
                  <a:cubicBezTo>
                    <a:pt x="7108" y="2924"/>
                    <a:pt x="7966" y="1710"/>
                    <a:pt x="8887" y="560"/>
                  </a:cubicBezTo>
                  <a:cubicBezTo>
                    <a:pt x="9074" y="309"/>
                    <a:pt x="8853" y="0"/>
                    <a:pt x="8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6" name="Google Shape;2146;p49"/>
          <p:cNvGrpSpPr/>
          <p:nvPr/>
        </p:nvGrpSpPr>
        <p:grpSpPr>
          <a:xfrm rot="-3713224">
            <a:off x="1957743" y="3020579"/>
            <a:ext cx="827992" cy="545575"/>
            <a:chOff x="-1680203" y="4061328"/>
            <a:chExt cx="828012" cy="545588"/>
          </a:xfrm>
        </p:grpSpPr>
        <p:sp>
          <p:nvSpPr>
            <p:cNvPr id="2147" name="Google Shape;2147;p49"/>
            <p:cNvSpPr/>
            <p:nvPr/>
          </p:nvSpPr>
          <p:spPr>
            <a:xfrm rot="-5400000">
              <a:off x="-1538991" y="3920116"/>
              <a:ext cx="545588" cy="828012"/>
            </a:xfrm>
            <a:custGeom>
              <a:avLst/>
              <a:gdLst/>
              <a:ahLst/>
              <a:cxnLst/>
              <a:rect l="l" t="t" r="r" b="b"/>
              <a:pathLst>
                <a:path w="14334" h="21754" extrusionOk="0">
                  <a:moveTo>
                    <a:pt x="13491" y="0"/>
                  </a:moveTo>
                  <a:cubicBezTo>
                    <a:pt x="13284" y="0"/>
                    <a:pt x="13074" y="66"/>
                    <a:pt x="12910" y="202"/>
                  </a:cubicBezTo>
                  <a:cubicBezTo>
                    <a:pt x="9563" y="2943"/>
                    <a:pt x="6194" y="5872"/>
                    <a:pt x="3809" y="9534"/>
                  </a:cubicBezTo>
                  <a:cubicBezTo>
                    <a:pt x="2616" y="11333"/>
                    <a:pt x="1695" y="13321"/>
                    <a:pt x="1235" y="15434"/>
                  </a:cubicBezTo>
                  <a:cubicBezTo>
                    <a:pt x="942" y="16878"/>
                    <a:pt x="1" y="21732"/>
                    <a:pt x="2428" y="21753"/>
                  </a:cubicBezTo>
                  <a:cubicBezTo>
                    <a:pt x="2435" y="21753"/>
                    <a:pt x="2441" y="21753"/>
                    <a:pt x="2448" y="21753"/>
                  </a:cubicBezTo>
                  <a:cubicBezTo>
                    <a:pt x="4705" y="21753"/>
                    <a:pt x="7641" y="18317"/>
                    <a:pt x="8830" y="16711"/>
                  </a:cubicBezTo>
                  <a:cubicBezTo>
                    <a:pt x="12199" y="12170"/>
                    <a:pt x="13747" y="6333"/>
                    <a:pt x="14291" y="788"/>
                  </a:cubicBezTo>
                  <a:cubicBezTo>
                    <a:pt x="14334" y="280"/>
                    <a:pt x="13920" y="0"/>
                    <a:pt x="13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49"/>
            <p:cNvSpPr/>
            <p:nvPr/>
          </p:nvSpPr>
          <p:spPr>
            <a:xfrm rot="-5400000">
              <a:off x="-1390606" y="4052821"/>
              <a:ext cx="345417" cy="566370"/>
            </a:xfrm>
            <a:custGeom>
              <a:avLst/>
              <a:gdLst/>
              <a:ahLst/>
              <a:cxnLst/>
              <a:rect l="l" t="t" r="r" b="b"/>
              <a:pathLst>
                <a:path w="9075" h="14880" extrusionOk="0">
                  <a:moveTo>
                    <a:pt x="8624" y="0"/>
                  </a:moveTo>
                  <a:cubicBezTo>
                    <a:pt x="8547" y="0"/>
                    <a:pt x="8469" y="36"/>
                    <a:pt x="8406" y="120"/>
                  </a:cubicBezTo>
                  <a:cubicBezTo>
                    <a:pt x="7380" y="1438"/>
                    <a:pt x="6418" y="2798"/>
                    <a:pt x="5497" y="4200"/>
                  </a:cubicBezTo>
                  <a:cubicBezTo>
                    <a:pt x="5330" y="3552"/>
                    <a:pt x="5162" y="2903"/>
                    <a:pt x="4995" y="2254"/>
                  </a:cubicBezTo>
                  <a:cubicBezTo>
                    <a:pt x="4952" y="2091"/>
                    <a:pt x="4821" y="2020"/>
                    <a:pt x="4688" y="2020"/>
                  </a:cubicBezTo>
                  <a:cubicBezTo>
                    <a:pt x="4498" y="2020"/>
                    <a:pt x="4306" y="2167"/>
                    <a:pt x="4367" y="2401"/>
                  </a:cubicBezTo>
                  <a:cubicBezTo>
                    <a:pt x="4597" y="3259"/>
                    <a:pt x="4807" y="4096"/>
                    <a:pt x="5016" y="4933"/>
                  </a:cubicBezTo>
                  <a:cubicBezTo>
                    <a:pt x="4304" y="6042"/>
                    <a:pt x="3635" y="7171"/>
                    <a:pt x="3007" y="8322"/>
                  </a:cubicBezTo>
                  <a:cubicBezTo>
                    <a:pt x="2819" y="7820"/>
                    <a:pt x="2631" y="7297"/>
                    <a:pt x="2463" y="6795"/>
                  </a:cubicBezTo>
                  <a:cubicBezTo>
                    <a:pt x="2412" y="6631"/>
                    <a:pt x="2275" y="6560"/>
                    <a:pt x="2141" y="6560"/>
                  </a:cubicBezTo>
                  <a:cubicBezTo>
                    <a:pt x="1949" y="6560"/>
                    <a:pt x="1762" y="6707"/>
                    <a:pt x="1835" y="6941"/>
                  </a:cubicBezTo>
                  <a:cubicBezTo>
                    <a:pt x="2066" y="7653"/>
                    <a:pt x="2338" y="8364"/>
                    <a:pt x="2610" y="9075"/>
                  </a:cubicBezTo>
                  <a:cubicBezTo>
                    <a:pt x="2149" y="9933"/>
                    <a:pt x="1731" y="10791"/>
                    <a:pt x="1312" y="11670"/>
                  </a:cubicBezTo>
                  <a:cubicBezTo>
                    <a:pt x="1229" y="11544"/>
                    <a:pt x="1166" y="11356"/>
                    <a:pt x="1124" y="11210"/>
                  </a:cubicBezTo>
                  <a:cubicBezTo>
                    <a:pt x="1019" y="10896"/>
                    <a:pt x="936" y="10582"/>
                    <a:pt x="873" y="10247"/>
                  </a:cubicBezTo>
                  <a:cubicBezTo>
                    <a:pt x="839" y="10085"/>
                    <a:pt x="718" y="10014"/>
                    <a:pt x="592" y="10014"/>
                  </a:cubicBezTo>
                  <a:cubicBezTo>
                    <a:pt x="406" y="10014"/>
                    <a:pt x="208" y="10166"/>
                    <a:pt x="245" y="10415"/>
                  </a:cubicBezTo>
                  <a:cubicBezTo>
                    <a:pt x="329" y="10854"/>
                    <a:pt x="455" y="11293"/>
                    <a:pt x="622" y="11712"/>
                  </a:cubicBezTo>
                  <a:cubicBezTo>
                    <a:pt x="706" y="11921"/>
                    <a:pt x="810" y="12214"/>
                    <a:pt x="978" y="12381"/>
                  </a:cubicBezTo>
                  <a:cubicBezTo>
                    <a:pt x="685" y="13051"/>
                    <a:pt x="392" y="13720"/>
                    <a:pt x="99" y="14411"/>
                  </a:cubicBezTo>
                  <a:cubicBezTo>
                    <a:pt x="0" y="14664"/>
                    <a:pt x="223" y="14879"/>
                    <a:pt x="424" y="14879"/>
                  </a:cubicBezTo>
                  <a:cubicBezTo>
                    <a:pt x="522" y="14879"/>
                    <a:pt x="616" y="14828"/>
                    <a:pt x="664" y="14704"/>
                  </a:cubicBezTo>
                  <a:cubicBezTo>
                    <a:pt x="978" y="13951"/>
                    <a:pt x="1291" y="13218"/>
                    <a:pt x="1647" y="12486"/>
                  </a:cubicBezTo>
                  <a:cubicBezTo>
                    <a:pt x="1856" y="12423"/>
                    <a:pt x="2066" y="12298"/>
                    <a:pt x="2233" y="12235"/>
                  </a:cubicBezTo>
                  <a:cubicBezTo>
                    <a:pt x="2693" y="12047"/>
                    <a:pt x="3154" y="11858"/>
                    <a:pt x="3614" y="11649"/>
                  </a:cubicBezTo>
                  <a:cubicBezTo>
                    <a:pt x="3967" y="11519"/>
                    <a:pt x="3743" y="11060"/>
                    <a:pt x="3425" y="11060"/>
                  </a:cubicBezTo>
                  <a:cubicBezTo>
                    <a:pt x="3385" y="11060"/>
                    <a:pt x="3343" y="11068"/>
                    <a:pt x="3300" y="11084"/>
                  </a:cubicBezTo>
                  <a:lnTo>
                    <a:pt x="2442" y="11461"/>
                  </a:lnTo>
                  <a:cubicBezTo>
                    <a:pt x="2317" y="11503"/>
                    <a:pt x="2170" y="11586"/>
                    <a:pt x="2024" y="11649"/>
                  </a:cubicBezTo>
                  <a:cubicBezTo>
                    <a:pt x="2359" y="10959"/>
                    <a:pt x="2693" y="10268"/>
                    <a:pt x="3049" y="9599"/>
                  </a:cubicBezTo>
                  <a:lnTo>
                    <a:pt x="3112" y="9599"/>
                  </a:lnTo>
                  <a:cubicBezTo>
                    <a:pt x="4137" y="9201"/>
                    <a:pt x="5183" y="8803"/>
                    <a:pt x="6209" y="8406"/>
                  </a:cubicBezTo>
                  <a:cubicBezTo>
                    <a:pt x="6546" y="8275"/>
                    <a:pt x="6463" y="7756"/>
                    <a:pt x="6156" y="7756"/>
                  </a:cubicBezTo>
                  <a:cubicBezTo>
                    <a:pt x="6121" y="7756"/>
                    <a:pt x="6082" y="7763"/>
                    <a:pt x="6041" y="7778"/>
                  </a:cubicBezTo>
                  <a:cubicBezTo>
                    <a:pt x="5204" y="8113"/>
                    <a:pt x="4367" y="8427"/>
                    <a:pt x="3509" y="8762"/>
                  </a:cubicBezTo>
                  <a:cubicBezTo>
                    <a:pt x="4179" y="7527"/>
                    <a:pt x="4890" y="6314"/>
                    <a:pt x="5665" y="5121"/>
                  </a:cubicBezTo>
                  <a:cubicBezTo>
                    <a:pt x="6564" y="4723"/>
                    <a:pt x="7485" y="4326"/>
                    <a:pt x="8406" y="3907"/>
                  </a:cubicBezTo>
                  <a:cubicBezTo>
                    <a:pt x="8733" y="3762"/>
                    <a:pt x="8539" y="3332"/>
                    <a:pt x="8235" y="3332"/>
                  </a:cubicBezTo>
                  <a:cubicBezTo>
                    <a:pt x="8189" y="3332"/>
                    <a:pt x="8141" y="3341"/>
                    <a:pt x="8092" y="3363"/>
                  </a:cubicBezTo>
                  <a:cubicBezTo>
                    <a:pt x="7485" y="3614"/>
                    <a:pt x="6899" y="3886"/>
                    <a:pt x="6292" y="4137"/>
                  </a:cubicBezTo>
                  <a:cubicBezTo>
                    <a:pt x="7108" y="2924"/>
                    <a:pt x="7966" y="1710"/>
                    <a:pt x="8887" y="560"/>
                  </a:cubicBezTo>
                  <a:cubicBezTo>
                    <a:pt x="9074" y="309"/>
                    <a:pt x="8853" y="0"/>
                    <a:pt x="8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9" name="Google Shape;2149;p49"/>
          <p:cNvGrpSpPr/>
          <p:nvPr/>
        </p:nvGrpSpPr>
        <p:grpSpPr>
          <a:xfrm rot="-8553798">
            <a:off x="2201674" y="3550417"/>
            <a:ext cx="219656" cy="665522"/>
            <a:chOff x="-1132261" y="3609793"/>
            <a:chExt cx="321438" cy="974019"/>
          </a:xfrm>
        </p:grpSpPr>
        <p:sp>
          <p:nvSpPr>
            <p:cNvPr id="2150" name="Google Shape;2150;p49"/>
            <p:cNvSpPr/>
            <p:nvPr/>
          </p:nvSpPr>
          <p:spPr>
            <a:xfrm rot="-5400000">
              <a:off x="-1458551" y="3936084"/>
              <a:ext cx="974019" cy="321438"/>
            </a:xfrm>
            <a:custGeom>
              <a:avLst/>
              <a:gdLst/>
              <a:ahLst/>
              <a:cxnLst/>
              <a:rect l="l" t="t" r="r" b="b"/>
              <a:pathLst>
                <a:path w="25590" h="8445" extrusionOk="0">
                  <a:moveTo>
                    <a:pt x="14222" y="1"/>
                  </a:moveTo>
                  <a:cubicBezTo>
                    <a:pt x="13393" y="1"/>
                    <a:pt x="12565" y="37"/>
                    <a:pt x="11739" y="118"/>
                  </a:cubicBezTo>
                  <a:cubicBezTo>
                    <a:pt x="9604" y="327"/>
                    <a:pt x="7512" y="829"/>
                    <a:pt x="5608" y="1813"/>
                  </a:cubicBezTo>
                  <a:cubicBezTo>
                    <a:pt x="4311" y="2461"/>
                    <a:pt x="0" y="4763"/>
                    <a:pt x="1486" y="6646"/>
                  </a:cubicBezTo>
                  <a:cubicBezTo>
                    <a:pt x="2670" y="8152"/>
                    <a:pt x="6144" y="8445"/>
                    <a:pt x="8351" y="8445"/>
                  </a:cubicBezTo>
                  <a:cubicBezTo>
                    <a:pt x="8719" y="8445"/>
                    <a:pt x="9051" y="8436"/>
                    <a:pt x="9332" y="8424"/>
                  </a:cubicBezTo>
                  <a:cubicBezTo>
                    <a:pt x="14898" y="8215"/>
                    <a:pt x="20359" y="5767"/>
                    <a:pt x="24962" y="2754"/>
                  </a:cubicBezTo>
                  <a:cubicBezTo>
                    <a:pt x="25590" y="2336"/>
                    <a:pt x="25192" y="1457"/>
                    <a:pt x="24565" y="1331"/>
                  </a:cubicBezTo>
                  <a:cubicBezTo>
                    <a:pt x="21170" y="639"/>
                    <a:pt x="17692" y="1"/>
                    <a:pt x="14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49"/>
            <p:cNvSpPr/>
            <p:nvPr/>
          </p:nvSpPr>
          <p:spPr>
            <a:xfrm rot="-5400000">
              <a:off x="-1317682" y="4034551"/>
              <a:ext cx="643180" cy="202987"/>
            </a:xfrm>
            <a:custGeom>
              <a:avLst/>
              <a:gdLst/>
              <a:ahLst/>
              <a:cxnLst/>
              <a:rect l="l" t="t" r="r" b="b"/>
              <a:pathLst>
                <a:path w="16898" h="5333" extrusionOk="0">
                  <a:moveTo>
                    <a:pt x="12469" y="0"/>
                  </a:moveTo>
                  <a:cubicBezTo>
                    <a:pt x="12385" y="0"/>
                    <a:pt x="12299" y="37"/>
                    <a:pt x="12232" y="127"/>
                  </a:cubicBezTo>
                  <a:lnTo>
                    <a:pt x="10683" y="2199"/>
                  </a:lnTo>
                  <a:cubicBezTo>
                    <a:pt x="9386" y="2345"/>
                    <a:pt x="8110" y="2534"/>
                    <a:pt x="6833" y="2743"/>
                  </a:cubicBezTo>
                  <a:cubicBezTo>
                    <a:pt x="7105" y="2283"/>
                    <a:pt x="7377" y="1822"/>
                    <a:pt x="7670" y="1383"/>
                  </a:cubicBezTo>
                  <a:cubicBezTo>
                    <a:pt x="7837" y="1125"/>
                    <a:pt x="7618" y="855"/>
                    <a:pt x="7398" y="855"/>
                  </a:cubicBezTo>
                  <a:cubicBezTo>
                    <a:pt x="7315" y="855"/>
                    <a:pt x="7231" y="894"/>
                    <a:pt x="7168" y="985"/>
                  </a:cubicBezTo>
                  <a:cubicBezTo>
                    <a:pt x="6771" y="1613"/>
                    <a:pt x="6373" y="2262"/>
                    <a:pt x="6017" y="2910"/>
                  </a:cubicBezTo>
                  <a:cubicBezTo>
                    <a:pt x="5076" y="3099"/>
                    <a:pt x="4134" y="3287"/>
                    <a:pt x="3214" y="3517"/>
                  </a:cubicBezTo>
                  <a:cubicBezTo>
                    <a:pt x="3255" y="3371"/>
                    <a:pt x="3381" y="3224"/>
                    <a:pt x="3444" y="3099"/>
                  </a:cubicBezTo>
                  <a:cubicBezTo>
                    <a:pt x="3611" y="2806"/>
                    <a:pt x="3820" y="2555"/>
                    <a:pt x="4030" y="2303"/>
                  </a:cubicBezTo>
                  <a:cubicBezTo>
                    <a:pt x="4229" y="2073"/>
                    <a:pt x="4000" y="1809"/>
                    <a:pt x="3765" y="1809"/>
                  </a:cubicBezTo>
                  <a:cubicBezTo>
                    <a:pt x="3680" y="1809"/>
                    <a:pt x="3594" y="1843"/>
                    <a:pt x="3527" y="1927"/>
                  </a:cubicBezTo>
                  <a:cubicBezTo>
                    <a:pt x="3234" y="2262"/>
                    <a:pt x="2983" y="2617"/>
                    <a:pt x="2753" y="3015"/>
                  </a:cubicBezTo>
                  <a:cubicBezTo>
                    <a:pt x="2649" y="3203"/>
                    <a:pt x="2481" y="3454"/>
                    <a:pt x="2460" y="3705"/>
                  </a:cubicBezTo>
                  <a:cubicBezTo>
                    <a:pt x="1749" y="3894"/>
                    <a:pt x="1058" y="4082"/>
                    <a:pt x="368" y="4291"/>
                  </a:cubicBezTo>
                  <a:cubicBezTo>
                    <a:pt x="1" y="4388"/>
                    <a:pt x="80" y="4931"/>
                    <a:pt x="407" y="4931"/>
                  </a:cubicBezTo>
                  <a:cubicBezTo>
                    <a:pt x="434" y="4931"/>
                    <a:pt x="463" y="4927"/>
                    <a:pt x="493" y="4919"/>
                  </a:cubicBezTo>
                  <a:cubicBezTo>
                    <a:pt x="1247" y="4689"/>
                    <a:pt x="2021" y="4480"/>
                    <a:pt x="2774" y="4291"/>
                  </a:cubicBezTo>
                  <a:cubicBezTo>
                    <a:pt x="2962" y="4396"/>
                    <a:pt x="3193" y="4500"/>
                    <a:pt x="3339" y="4584"/>
                  </a:cubicBezTo>
                  <a:cubicBezTo>
                    <a:pt x="3779" y="4814"/>
                    <a:pt x="4218" y="5044"/>
                    <a:pt x="4657" y="5296"/>
                  </a:cubicBezTo>
                  <a:cubicBezTo>
                    <a:pt x="4705" y="5321"/>
                    <a:pt x="4751" y="5332"/>
                    <a:pt x="4794" y="5332"/>
                  </a:cubicBezTo>
                  <a:cubicBezTo>
                    <a:pt x="5065" y="5332"/>
                    <a:pt x="5195" y="4870"/>
                    <a:pt x="4887" y="4689"/>
                  </a:cubicBezTo>
                  <a:lnTo>
                    <a:pt x="4071" y="4249"/>
                  </a:lnTo>
                  <a:cubicBezTo>
                    <a:pt x="3967" y="4187"/>
                    <a:pt x="3820" y="4124"/>
                    <a:pt x="3674" y="4061"/>
                  </a:cubicBezTo>
                  <a:cubicBezTo>
                    <a:pt x="4406" y="3894"/>
                    <a:pt x="5139" y="3726"/>
                    <a:pt x="5892" y="3580"/>
                  </a:cubicBezTo>
                  <a:cubicBezTo>
                    <a:pt x="5892" y="3601"/>
                    <a:pt x="5913" y="3601"/>
                    <a:pt x="5913" y="3622"/>
                  </a:cubicBezTo>
                  <a:cubicBezTo>
                    <a:pt x="6875" y="4166"/>
                    <a:pt x="7817" y="4710"/>
                    <a:pt x="8758" y="5254"/>
                  </a:cubicBezTo>
                  <a:cubicBezTo>
                    <a:pt x="8816" y="5288"/>
                    <a:pt x="8874" y="5302"/>
                    <a:pt x="8930" y="5302"/>
                  </a:cubicBezTo>
                  <a:cubicBezTo>
                    <a:pt x="9217" y="5302"/>
                    <a:pt x="9433" y="4909"/>
                    <a:pt x="9135" y="4752"/>
                  </a:cubicBezTo>
                  <a:cubicBezTo>
                    <a:pt x="8361" y="4291"/>
                    <a:pt x="7587" y="3852"/>
                    <a:pt x="6812" y="3412"/>
                  </a:cubicBezTo>
                  <a:cubicBezTo>
                    <a:pt x="8172" y="3161"/>
                    <a:pt x="9553" y="2952"/>
                    <a:pt x="10934" y="2806"/>
                  </a:cubicBezTo>
                  <a:lnTo>
                    <a:pt x="13571" y="4166"/>
                  </a:lnTo>
                  <a:cubicBezTo>
                    <a:pt x="13614" y="4186"/>
                    <a:pt x="13656" y="4195"/>
                    <a:pt x="13695" y="4195"/>
                  </a:cubicBezTo>
                  <a:cubicBezTo>
                    <a:pt x="13974" y="4195"/>
                    <a:pt x="14113" y="3724"/>
                    <a:pt x="13801" y="3559"/>
                  </a:cubicBezTo>
                  <a:cubicBezTo>
                    <a:pt x="13236" y="3266"/>
                    <a:pt x="12650" y="2973"/>
                    <a:pt x="12085" y="2680"/>
                  </a:cubicBezTo>
                  <a:cubicBezTo>
                    <a:pt x="13529" y="2555"/>
                    <a:pt x="14994" y="2471"/>
                    <a:pt x="16458" y="2450"/>
                  </a:cubicBezTo>
                  <a:cubicBezTo>
                    <a:pt x="16856" y="2429"/>
                    <a:pt x="16898" y="1801"/>
                    <a:pt x="16500" y="1801"/>
                  </a:cubicBezTo>
                  <a:cubicBezTo>
                    <a:pt x="14847" y="1843"/>
                    <a:pt x="13194" y="1948"/>
                    <a:pt x="11541" y="2094"/>
                  </a:cubicBezTo>
                  <a:cubicBezTo>
                    <a:pt x="11939" y="1571"/>
                    <a:pt x="12336" y="1048"/>
                    <a:pt x="12734" y="504"/>
                  </a:cubicBezTo>
                  <a:cubicBezTo>
                    <a:pt x="12917" y="275"/>
                    <a:pt x="12698" y="0"/>
                    <a:pt x="124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2" name="Google Shape;2152;p49"/>
          <p:cNvGrpSpPr/>
          <p:nvPr/>
        </p:nvGrpSpPr>
        <p:grpSpPr>
          <a:xfrm rot="7554363">
            <a:off x="6766906" y="2794708"/>
            <a:ext cx="321406" cy="973923"/>
            <a:chOff x="-1132261" y="3609793"/>
            <a:chExt cx="321438" cy="974019"/>
          </a:xfrm>
        </p:grpSpPr>
        <p:sp>
          <p:nvSpPr>
            <p:cNvPr id="2153" name="Google Shape;2153;p49"/>
            <p:cNvSpPr/>
            <p:nvPr/>
          </p:nvSpPr>
          <p:spPr>
            <a:xfrm rot="-5400000">
              <a:off x="-1458551" y="3936084"/>
              <a:ext cx="974019" cy="321438"/>
            </a:xfrm>
            <a:custGeom>
              <a:avLst/>
              <a:gdLst/>
              <a:ahLst/>
              <a:cxnLst/>
              <a:rect l="l" t="t" r="r" b="b"/>
              <a:pathLst>
                <a:path w="25590" h="8445" extrusionOk="0">
                  <a:moveTo>
                    <a:pt x="14222" y="1"/>
                  </a:moveTo>
                  <a:cubicBezTo>
                    <a:pt x="13393" y="1"/>
                    <a:pt x="12565" y="37"/>
                    <a:pt x="11739" y="118"/>
                  </a:cubicBezTo>
                  <a:cubicBezTo>
                    <a:pt x="9604" y="327"/>
                    <a:pt x="7512" y="829"/>
                    <a:pt x="5608" y="1813"/>
                  </a:cubicBezTo>
                  <a:cubicBezTo>
                    <a:pt x="4311" y="2461"/>
                    <a:pt x="0" y="4763"/>
                    <a:pt x="1486" y="6646"/>
                  </a:cubicBezTo>
                  <a:cubicBezTo>
                    <a:pt x="2670" y="8152"/>
                    <a:pt x="6144" y="8445"/>
                    <a:pt x="8351" y="8445"/>
                  </a:cubicBezTo>
                  <a:cubicBezTo>
                    <a:pt x="8719" y="8445"/>
                    <a:pt x="9051" y="8436"/>
                    <a:pt x="9332" y="8424"/>
                  </a:cubicBezTo>
                  <a:cubicBezTo>
                    <a:pt x="14898" y="8215"/>
                    <a:pt x="20359" y="5767"/>
                    <a:pt x="24962" y="2754"/>
                  </a:cubicBezTo>
                  <a:cubicBezTo>
                    <a:pt x="25590" y="2336"/>
                    <a:pt x="25192" y="1457"/>
                    <a:pt x="24565" y="1331"/>
                  </a:cubicBezTo>
                  <a:cubicBezTo>
                    <a:pt x="21170" y="639"/>
                    <a:pt x="17692" y="1"/>
                    <a:pt x="14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49"/>
            <p:cNvSpPr/>
            <p:nvPr/>
          </p:nvSpPr>
          <p:spPr>
            <a:xfrm rot="-5400000">
              <a:off x="-1317682" y="4034551"/>
              <a:ext cx="643180" cy="202987"/>
            </a:xfrm>
            <a:custGeom>
              <a:avLst/>
              <a:gdLst/>
              <a:ahLst/>
              <a:cxnLst/>
              <a:rect l="l" t="t" r="r" b="b"/>
              <a:pathLst>
                <a:path w="16898" h="5333" extrusionOk="0">
                  <a:moveTo>
                    <a:pt x="12469" y="0"/>
                  </a:moveTo>
                  <a:cubicBezTo>
                    <a:pt x="12385" y="0"/>
                    <a:pt x="12299" y="37"/>
                    <a:pt x="12232" y="127"/>
                  </a:cubicBezTo>
                  <a:lnTo>
                    <a:pt x="10683" y="2199"/>
                  </a:lnTo>
                  <a:cubicBezTo>
                    <a:pt x="9386" y="2345"/>
                    <a:pt x="8110" y="2534"/>
                    <a:pt x="6833" y="2743"/>
                  </a:cubicBezTo>
                  <a:cubicBezTo>
                    <a:pt x="7105" y="2283"/>
                    <a:pt x="7377" y="1822"/>
                    <a:pt x="7670" y="1383"/>
                  </a:cubicBezTo>
                  <a:cubicBezTo>
                    <a:pt x="7837" y="1125"/>
                    <a:pt x="7618" y="855"/>
                    <a:pt x="7398" y="855"/>
                  </a:cubicBezTo>
                  <a:cubicBezTo>
                    <a:pt x="7315" y="855"/>
                    <a:pt x="7231" y="894"/>
                    <a:pt x="7168" y="985"/>
                  </a:cubicBezTo>
                  <a:cubicBezTo>
                    <a:pt x="6771" y="1613"/>
                    <a:pt x="6373" y="2262"/>
                    <a:pt x="6017" y="2910"/>
                  </a:cubicBezTo>
                  <a:cubicBezTo>
                    <a:pt x="5076" y="3099"/>
                    <a:pt x="4134" y="3287"/>
                    <a:pt x="3214" y="3517"/>
                  </a:cubicBezTo>
                  <a:cubicBezTo>
                    <a:pt x="3255" y="3371"/>
                    <a:pt x="3381" y="3224"/>
                    <a:pt x="3444" y="3099"/>
                  </a:cubicBezTo>
                  <a:cubicBezTo>
                    <a:pt x="3611" y="2806"/>
                    <a:pt x="3820" y="2555"/>
                    <a:pt x="4030" y="2303"/>
                  </a:cubicBezTo>
                  <a:cubicBezTo>
                    <a:pt x="4229" y="2073"/>
                    <a:pt x="4000" y="1809"/>
                    <a:pt x="3765" y="1809"/>
                  </a:cubicBezTo>
                  <a:cubicBezTo>
                    <a:pt x="3680" y="1809"/>
                    <a:pt x="3594" y="1843"/>
                    <a:pt x="3527" y="1927"/>
                  </a:cubicBezTo>
                  <a:cubicBezTo>
                    <a:pt x="3234" y="2262"/>
                    <a:pt x="2983" y="2617"/>
                    <a:pt x="2753" y="3015"/>
                  </a:cubicBezTo>
                  <a:cubicBezTo>
                    <a:pt x="2649" y="3203"/>
                    <a:pt x="2481" y="3454"/>
                    <a:pt x="2460" y="3705"/>
                  </a:cubicBezTo>
                  <a:cubicBezTo>
                    <a:pt x="1749" y="3894"/>
                    <a:pt x="1058" y="4082"/>
                    <a:pt x="368" y="4291"/>
                  </a:cubicBezTo>
                  <a:cubicBezTo>
                    <a:pt x="1" y="4388"/>
                    <a:pt x="80" y="4931"/>
                    <a:pt x="407" y="4931"/>
                  </a:cubicBezTo>
                  <a:cubicBezTo>
                    <a:pt x="434" y="4931"/>
                    <a:pt x="463" y="4927"/>
                    <a:pt x="493" y="4919"/>
                  </a:cubicBezTo>
                  <a:cubicBezTo>
                    <a:pt x="1247" y="4689"/>
                    <a:pt x="2021" y="4480"/>
                    <a:pt x="2774" y="4291"/>
                  </a:cubicBezTo>
                  <a:cubicBezTo>
                    <a:pt x="2962" y="4396"/>
                    <a:pt x="3193" y="4500"/>
                    <a:pt x="3339" y="4584"/>
                  </a:cubicBezTo>
                  <a:cubicBezTo>
                    <a:pt x="3779" y="4814"/>
                    <a:pt x="4218" y="5044"/>
                    <a:pt x="4657" y="5296"/>
                  </a:cubicBezTo>
                  <a:cubicBezTo>
                    <a:pt x="4705" y="5321"/>
                    <a:pt x="4751" y="5332"/>
                    <a:pt x="4794" y="5332"/>
                  </a:cubicBezTo>
                  <a:cubicBezTo>
                    <a:pt x="5065" y="5332"/>
                    <a:pt x="5195" y="4870"/>
                    <a:pt x="4887" y="4689"/>
                  </a:cubicBezTo>
                  <a:lnTo>
                    <a:pt x="4071" y="4249"/>
                  </a:lnTo>
                  <a:cubicBezTo>
                    <a:pt x="3967" y="4187"/>
                    <a:pt x="3820" y="4124"/>
                    <a:pt x="3674" y="4061"/>
                  </a:cubicBezTo>
                  <a:cubicBezTo>
                    <a:pt x="4406" y="3894"/>
                    <a:pt x="5139" y="3726"/>
                    <a:pt x="5892" y="3580"/>
                  </a:cubicBezTo>
                  <a:cubicBezTo>
                    <a:pt x="5892" y="3601"/>
                    <a:pt x="5913" y="3601"/>
                    <a:pt x="5913" y="3622"/>
                  </a:cubicBezTo>
                  <a:cubicBezTo>
                    <a:pt x="6875" y="4166"/>
                    <a:pt x="7817" y="4710"/>
                    <a:pt x="8758" y="5254"/>
                  </a:cubicBezTo>
                  <a:cubicBezTo>
                    <a:pt x="8816" y="5288"/>
                    <a:pt x="8874" y="5302"/>
                    <a:pt x="8930" y="5302"/>
                  </a:cubicBezTo>
                  <a:cubicBezTo>
                    <a:pt x="9217" y="5302"/>
                    <a:pt x="9433" y="4909"/>
                    <a:pt x="9135" y="4752"/>
                  </a:cubicBezTo>
                  <a:cubicBezTo>
                    <a:pt x="8361" y="4291"/>
                    <a:pt x="7587" y="3852"/>
                    <a:pt x="6812" y="3412"/>
                  </a:cubicBezTo>
                  <a:cubicBezTo>
                    <a:pt x="8172" y="3161"/>
                    <a:pt x="9553" y="2952"/>
                    <a:pt x="10934" y="2806"/>
                  </a:cubicBezTo>
                  <a:lnTo>
                    <a:pt x="13571" y="4166"/>
                  </a:lnTo>
                  <a:cubicBezTo>
                    <a:pt x="13614" y="4186"/>
                    <a:pt x="13656" y="4195"/>
                    <a:pt x="13695" y="4195"/>
                  </a:cubicBezTo>
                  <a:cubicBezTo>
                    <a:pt x="13974" y="4195"/>
                    <a:pt x="14113" y="3724"/>
                    <a:pt x="13801" y="3559"/>
                  </a:cubicBezTo>
                  <a:cubicBezTo>
                    <a:pt x="13236" y="3266"/>
                    <a:pt x="12650" y="2973"/>
                    <a:pt x="12085" y="2680"/>
                  </a:cubicBezTo>
                  <a:cubicBezTo>
                    <a:pt x="13529" y="2555"/>
                    <a:pt x="14994" y="2471"/>
                    <a:pt x="16458" y="2450"/>
                  </a:cubicBezTo>
                  <a:cubicBezTo>
                    <a:pt x="16856" y="2429"/>
                    <a:pt x="16898" y="1801"/>
                    <a:pt x="16500" y="1801"/>
                  </a:cubicBezTo>
                  <a:cubicBezTo>
                    <a:pt x="14847" y="1843"/>
                    <a:pt x="13194" y="1948"/>
                    <a:pt x="11541" y="2094"/>
                  </a:cubicBezTo>
                  <a:cubicBezTo>
                    <a:pt x="11939" y="1571"/>
                    <a:pt x="12336" y="1048"/>
                    <a:pt x="12734" y="504"/>
                  </a:cubicBezTo>
                  <a:cubicBezTo>
                    <a:pt x="12917" y="275"/>
                    <a:pt x="12698" y="0"/>
                    <a:pt x="124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9" name="Picture 48" descr="A plastic bag with a barcode&#10;&#10;Description automatically generated">
            <a:extLst>
              <a:ext uri="{FF2B5EF4-FFF2-40B4-BE49-F238E27FC236}">
                <a16:creationId xmlns:a16="http://schemas.microsoft.com/office/drawing/2014/main" id="{5BA52162-EB96-4852-B0BD-63D7692CB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2482" y="7828"/>
            <a:ext cx="5201488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and blue book&#10;&#10;Description automatically generated">
            <a:extLst>
              <a:ext uri="{FF2B5EF4-FFF2-40B4-BE49-F238E27FC236}">
                <a16:creationId xmlns:a16="http://schemas.microsoft.com/office/drawing/2014/main" id="{69308253-EC4E-085C-189C-1F29A3B53A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01221"/>
            <a:ext cx="9144000" cy="4741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8114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hinoceros on a book&#10;&#10;Description automatically generated">
            <a:extLst>
              <a:ext uri="{FF2B5EF4-FFF2-40B4-BE49-F238E27FC236}">
                <a16:creationId xmlns:a16="http://schemas.microsoft.com/office/drawing/2014/main" id="{844D5B2E-DE37-2093-30DF-4E28D4BFC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7732"/>
            <a:ext cx="9144000" cy="4461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2501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ook with a picture of a rhinoceros&#10;&#10;Description automatically generated">
            <a:extLst>
              <a:ext uri="{FF2B5EF4-FFF2-40B4-BE49-F238E27FC236}">
                <a16:creationId xmlns:a16="http://schemas.microsoft.com/office/drawing/2014/main" id="{8E68D3C2-66AC-C310-27E1-2A45C6B7D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0078"/>
            <a:ext cx="9144000" cy="4443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0998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ook with a cartoon of a bird on top of a horse&#10;&#10;Description automatically generated">
            <a:extLst>
              <a:ext uri="{FF2B5EF4-FFF2-40B4-BE49-F238E27FC236}">
                <a16:creationId xmlns:a16="http://schemas.microsoft.com/office/drawing/2014/main" id="{76F98400-86C5-6B16-2DD2-29B81C0F3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1515"/>
            <a:ext cx="9144000" cy="4300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3945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book&#10;&#10;Description automatically generated">
            <a:extLst>
              <a:ext uri="{FF2B5EF4-FFF2-40B4-BE49-F238E27FC236}">
                <a16:creationId xmlns:a16="http://schemas.microsoft.com/office/drawing/2014/main" id="{4F948AC2-73FA-A107-DA8E-9865250D3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91"/>
            <a:ext cx="9144000" cy="4228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8406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ook with a whale and a whale&#10;&#10;Description automatically generated with medium confidence">
            <a:extLst>
              <a:ext uri="{FF2B5EF4-FFF2-40B4-BE49-F238E27FC236}">
                <a16:creationId xmlns:a16="http://schemas.microsoft.com/office/drawing/2014/main" id="{0949418F-0B71-8B85-4F74-8F6361A73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9869"/>
            <a:ext cx="9144000" cy="4383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1344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book with a picture of a rhinoceros&#10;&#10;Description automatically generated">
            <a:extLst>
              <a:ext uri="{FF2B5EF4-FFF2-40B4-BE49-F238E27FC236}">
                <a16:creationId xmlns:a16="http://schemas.microsoft.com/office/drawing/2014/main" id="{321DF04A-8731-B567-8040-F35C6AE9C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2488"/>
            <a:ext cx="9144000" cy="4298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6906700"/>
      </p:ext>
    </p:extLst>
  </p:cSld>
  <p:clrMapOvr>
    <a:masterClrMapping/>
  </p:clrMapOvr>
</p:sld>
</file>

<file path=ppt/theme/theme1.xml><?xml version="1.0" encoding="utf-8"?>
<a:theme xmlns:a="http://schemas.openxmlformats.org/drawingml/2006/main" name="World Rhino Day by Slidesgo">
  <a:themeElements>
    <a:clrScheme name="Simple Light">
      <a:dk1>
        <a:srgbClr val="023C40"/>
      </a:dk1>
      <a:lt1>
        <a:srgbClr val="9FC358"/>
      </a:lt1>
      <a:dk2>
        <a:srgbClr val="FDD867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23C4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Microsoft Office PowerPoint</Application>
  <PresentationFormat>On-screen Show (16:9)</PresentationFormat>
  <Paragraphs>1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Archivo</vt:lpstr>
      <vt:lpstr>Arial</vt:lpstr>
      <vt:lpstr>Bebas Neue</vt:lpstr>
      <vt:lpstr>Big Shoulders Stencil Text</vt:lpstr>
      <vt:lpstr>World Rhino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Rittierodt, Joan M.</cp:lastModifiedBy>
  <cp:revision>1</cp:revision>
  <dcterms:modified xsi:type="dcterms:W3CDTF">2024-06-17T04:28:52Z</dcterms:modified>
</cp:coreProperties>
</file>