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21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42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ADE2A-894B-E608-C5D4-82DD08ECDC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09426D-9A99-B53F-C429-08057026DA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FF9D70-4831-C39D-E50D-AD0ECCA3F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03AE8-FDC3-407E-AC76-F881B091E63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F08004-8F4E-67C1-E96D-6E927ACB3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C18BB-8E39-6FD2-3D66-C7EE289B6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24C2A-6197-426F-968E-82082AB5E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596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B248F-6EA5-029D-89F5-4C7933218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DD4542-E905-0B30-F4FD-763B4AA3A1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28B15B-7010-C001-D44B-530B59765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03AE8-FDC3-407E-AC76-F881B091E63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AA3A1-4AC5-5867-C10D-70EED1BEE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576FC-94C0-E032-4C09-F8D07C690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24C2A-6197-426F-968E-82082AB5E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786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2A431A-8B38-4E44-5D83-07092157E4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018BB8-5EE8-D8BA-4FDB-43FC5FBBA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3EA4F2-B9C8-BF2A-B1DB-74EC716AD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03AE8-FDC3-407E-AC76-F881B091E63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631309-1563-4D92-2B0A-8C6762CF6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92CA6-9927-9600-64F3-6EC64E6BC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24C2A-6197-426F-968E-82082AB5E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171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B557B-EB70-35B6-5577-EC68DD535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1759F-F7F2-949E-8856-3E75D067B3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754551-1C36-461E-FC7D-0E3DF8B23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03AE8-FDC3-407E-AC76-F881B091E63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F1D9C4-8C76-1E55-C367-B7B17EB5B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AFC18-7E7E-75F5-1059-D46F53959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24C2A-6197-426F-968E-82082AB5E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994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1E5A3-C0F5-268A-4572-D33DEF7D9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B1436A-2F78-8E8B-E07F-88EA777EE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655638-6E0B-8D6F-B2A9-67EB8896B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03AE8-FDC3-407E-AC76-F881B091E63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5C029-A56D-91E5-3438-0B96F8904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CA05AC-B06F-6026-FFF4-4C65D9881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24C2A-6197-426F-968E-82082AB5E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381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027F7-A90D-26B8-4326-F10D533B5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E33CD4-273B-D435-08DE-4B6B7D34CC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CE148B-04EE-F6D9-6B2F-B3800F8C83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11189F-4AC5-2618-0A6B-B510B0FFC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03AE8-FDC3-407E-AC76-F881B091E63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C29B20-0EC3-3441-6A65-363ACFB50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70AA7C-1030-47C2-6037-00C5EACB7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24C2A-6197-426F-968E-82082AB5E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265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D6882-3FD7-282B-7398-7F9EDE7CA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4461B3-41BE-9986-2647-2ABA2B9820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9BBE05-1797-0647-D55B-2BBBE61D0D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04099C-EBA9-FDD9-A2BA-142138AEEC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EC8935-06BB-99C6-6C8E-494DD31F2B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B5F2AB-4086-A1E2-35B8-E0A5C9E9D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03AE8-FDC3-407E-AC76-F881B091E63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3D63B5-D3F2-EF1D-91C8-C9017594A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4955D8-C404-68CD-0157-5CA5900F6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24C2A-6197-426F-968E-82082AB5E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97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A76EF-9341-8BBB-C727-E3E2E0EE4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FDBCC9-DDB9-B746-1BF1-E179ED8A0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03AE8-FDC3-407E-AC76-F881B091E63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C6E3CF-8F86-8585-E17F-CAD1B604D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C5902-199E-1D3C-D7BD-F8089215E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24C2A-6197-426F-968E-82082AB5E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488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52A43C-4C16-1D71-B7EB-5465089B9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03AE8-FDC3-407E-AC76-F881B091E63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C0C73C-9A92-6F9A-1737-8B65126D7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8965B1-E4E6-A6C0-43AB-AB0829207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24C2A-6197-426F-968E-82082AB5E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901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2B927-777B-6B00-0260-B66EA5870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95CFD-C55C-32C7-DB93-9DC5A30C1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AFFADB-8863-1FA5-64C8-A72F3DB20A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899C88-CDC8-64E6-FD58-A2CD25C08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03AE8-FDC3-407E-AC76-F881B091E63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766C79-BB32-00BA-F851-2D142C87D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A82C42-14E4-AE0B-19B5-51F768104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24C2A-6197-426F-968E-82082AB5E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323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7CE58-9E58-203C-5978-35244A58C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D877AA-AEFE-5497-54DB-14554E3B98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39FC7D-53B5-8C38-E997-9D4AE60491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4F6BD-B33C-37CA-C61F-1E526CE41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03AE8-FDC3-407E-AC76-F881B091E63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6B8DAF-8BD1-EDEE-03DC-F5C8B1D26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DFB24D-4964-4A60-C79D-20EAFDBE1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24C2A-6197-426F-968E-82082AB5E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127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00E6F5-4563-02AA-542A-AE63B1C8A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272561-4C20-7A35-E45B-6B5FBA31F4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DD2BD2-936D-67A4-602E-3602AB255A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503AE8-FDC3-407E-AC76-F881B091E63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10BD4D-152D-BC8C-DF82-FB9EE731AA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BAC17A-B4FD-5FBC-4787-DB95501F2E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924C2A-6197-426F-968E-82082AB5E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317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ok cover with a volcano&#10;&#10;Description automatically generated">
            <a:extLst>
              <a:ext uri="{FF2B5EF4-FFF2-40B4-BE49-F238E27FC236}">
                <a16:creationId xmlns:a16="http://schemas.microsoft.com/office/drawing/2014/main" id="{E8C17B8A-E1D0-5902-7095-FCAE5330A6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265" y="0"/>
            <a:ext cx="71794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2190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text and a red sky&#10;&#10;Description automatically generated with medium confidence">
            <a:extLst>
              <a:ext uri="{FF2B5EF4-FFF2-40B4-BE49-F238E27FC236}">
                <a16:creationId xmlns:a16="http://schemas.microsoft.com/office/drawing/2014/main" id="{A549599E-3AFC-542F-0460-C7699FEF0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600"/>
            <a:ext cx="12192000" cy="612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295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open to the side&#10;&#10;Description automatically generated">
            <a:extLst>
              <a:ext uri="{FF2B5EF4-FFF2-40B4-BE49-F238E27FC236}">
                <a16:creationId xmlns:a16="http://schemas.microsoft.com/office/drawing/2014/main" id="{CE2BBE66-1F77-B5F1-CD50-5F5C6B992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908"/>
            <a:ext cx="12192000" cy="617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5058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a red and blue sky&#10;&#10;Description automatically generated with medium confidence">
            <a:extLst>
              <a:ext uri="{FF2B5EF4-FFF2-40B4-BE49-F238E27FC236}">
                <a16:creationId xmlns:a16="http://schemas.microsoft.com/office/drawing/2014/main" id="{49AAACC0-06FF-2213-F802-78ACCE11F2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523"/>
            <a:ext cx="12192000" cy="626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9015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a mountain and a couple of people walking&#10;&#10;Description automatically generated">
            <a:extLst>
              <a:ext uri="{FF2B5EF4-FFF2-40B4-BE49-F238E27FC236}">
                <a16:creationId xmlns:a16="http://schemas.microsoft.com/office/drawing/2014/main" id="{117064EC-F966-CFA7-E0C2-CD6A1F09E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492"/>
            <a:ext cx="12192000" cy="614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070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a couple of men standing on a hill&#10;&#10;Description automatically generated">
            <a:extLst>
              <a:ext uri="{FF2B5EF4-FFF2-40B4-BE49-F238E27FC236}">
                <a16:creationId xmlns:a16="http://schemas.microsoft.com/office/drawing/2014/main" id="{336A677E-2514-5BAC-70DA-1CA511BA7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015"/>
            <a:ext cx="12192000" cy="615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0429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a cartoon of a person flying a kite&#10;&#10;Description automatically generated">
            <a:extLst>
              <a:ext uri="{FF2B5EF4-FFF2-40B4-BE49-F238E27FC236}">
                <a16:creationId xmlns:a16="http://schemas.microsoft.com/office/drawing/2014/main" id="{C73C9311-782F-2C8B-8466-AF4C5C233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046"/>
            <a:ext cx="12192000" cy="628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2008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ook&#10;&#10;Description automatically generated">
            <a:extLst>
              <a:ext uri="{FF2B5EF4-FFF2-40B4-BE49-F238E27FC236}">
                <a16:creationId xmlns:a16="http://schemas.microsoft.com/office/drawing/2014/main" id="{C5A13047-D71D-0CFD-2F71-953BE7BBA9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400"/>
            <a:ext cx="12192000" cy="60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7940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pictures and text&#10;&#10;Description automatically generated">
            <a:extLst>
              <a:ext uri="{FF2B5EF4-FFF2-40B4-BE49-F238E27FC236}">
                <a16:creationId xmlns:a16="http://schemas.microsoft.com/office/drawing/2014/main" id="{06852818-6136-DFA9-9C26-9BC8C55C9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908"/>
            <a:ext cx="12192000" cy="617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0625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rochure&#10;&#10;Description automatically generated">
            <a:extLst>
              <a:ext uri="{FF2B5EF4-FFF2-40B4-BE49-F238E27FC236}">
                <a16:creationId xmlns:a16="http://schemas.microsoft.com/office/drawing/2014/main" id="{5D014218-2547-AE23-91F3-41C034630A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12" y="510275"/>
            <a:ext cx="5758088" cy="5837449"/>
          </a:xfrm>
          <a:prstGeom prst="rect">
            <a:avLst/>
          </a:prstGeom>
        </p:spPr>
      </p:pic>
      <p:pic>
        <p:nvPicPr>
          <p:cNvPr id="5" name="Picture 4" descr="A book cover with a picture of a sea and a ship&#10;&#10;Description automatically generated">
            <a:extLst>
              <a:ext uri="{FF2B5EF4-FFF2-40B4-BE49-F238E27FC236}">
                <a16:creationId xmlns:a16="http://schemas.microsoft.com/office/drawing/2014/main" id="{128BE8A5-46E5-C3A7-EA92-6798D6704F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10274"/>
            <a:ext cx="6078232" cy="583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207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cover with text and clouds and sun&#10;&#10;Description automatically generated">
            <a:extLst>
              <a:ext uri="{FF2B5EF4-FFF2-40B4-BE49-F238E27FC236}">
                <a16:creationId xmlns:a16="http://schemas.microsoft.com/office/drawing/2014/main" id="{1A4EC9F5-17D3-4D58-9BC1-A4EB3F5489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807" y="0"/>
            <a:ext cx="67043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053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in a chair&#10;&#10;Description automatically generated">
            <a:extLst>
              <a:ext uri="{FF2B5EF4-FFF2-40B4-BE49-F238E27FC236}">
                <a16:creationId xmlns:a16="http://schemas.microsoft.com/office/drawing/2014/main" id="{C9E4CC95-CDED-3418-EBF0-79DC09785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431"/>
            <a:ext cx="12192000" cy="619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224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world&#10;&#10;Description automatically generated">
            <a:extLst>
              <a:ext uri="{FF2B5EF4-FFF2-40B4-BE49-F238E27FC236}">
                <a16:creationId xmlns:a16="http://schemas.microsoft.com/office/drawing/2014/main" id="{2B2ED48D-D87C-8859-BFA7-C6B46F68C2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646"/>
            <a:ext cx="12192000" cy="616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996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of a person running on a beach&#10;&#10;Description automatically generated with medium confidence">
            <a:extLst>
              <a:ext uri="{FF2B5EF4-FFF2-40B4-BE49-F238E27FC236}">
                <a16:creationId xmlns:a16="http://schemas.microsoft.com/office/drawing/2014/main" id="{0589238C-6A54-6E9F-A074-8739BF8AC7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754"/>
            <a:ext cx="12192000" cy="615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97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a picture of a fire monster&#10;&#10;Description automatically generated with medium confidence">
            <a:extLst>
              <a:ext uri="{FF2B5EF4-FFF2-40B4-BE49-F238E27FC236}">
                <a16:creationId xmlns:a16="http://schemas.microsoft.com/office/drawing/2014/main" id="{4BE9DE24-1A9D-A6FD-773A-00BF8C12E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600"/>
            <a:ext cx="12192000" cy="612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650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ook&#10;&#10;Description automatically generated">
            <a:extLst>
              <a:ext uri="{FF2B5EF4-FFF2-40B4-BE49-F238E27FC236}">
                <a16:creationId xmlns:a16="http://schemas.microsoft.com/office/drawing/2014/main" id="{9C4AC854-F530-C5C7-E064-6A27DF614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030"/>
            <a:ext cx="12192000" cy="606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362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a colorful landscape&#10;&#10;Description automatically generated with medium confidence">
            <a:extLst>
              <a:ext uri="{FF2B5EF4-FFF2-40B4-BE49-F238E27FC236}">
                <a16:creationId xmlns:a16="http://schemas.microsoft.com/office/drawing/2014/main" id="{195979C4-4367-D715-EBDF-2D464499D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585"/>
            <a:ext cx="12192000" cy="621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060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text and pictures&#10;&#10;Description automatically generated">
            <a:extLst>
              <a:ext uri="{FF2B5EF4-FFF2-40B4-BE49-F238E27FC236}">
                <a16:creationId xmlns:a16="http://schemas.microsoft.com/office/drawing/2014/main" id="{277E8AD4-0791-3C19-0329-BA4E2107DD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015"/>
            <a:ext cx="12192000" cy="615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9845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Widescreen</PresentationFormat>
  <Paragraphs>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Picha, Mary E.</dc:creator>
  <cp:lastModifiedBy>Picha, Mary E.</cp:lastModifiedBy>
  <cp:revision>1</cp:revision>
  <dcterms:created xsi:type="dcterms:W3CDTF">2024-09-18T21:05:16Z</dcterms:created>
  <dcterms:modified xsi:type="dcterms:W3CDTF">2024-09-18T21:16:19Z</dcterms:modified>
</cp:coreProperties>
</file>