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112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D2B13F-F64D-BA7B-6F01-FD7D07227E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17A2B6-942D-BBC7-1A4E-17DEEA85EB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6281BF-C31C-0D7E-6C5C-C35D7E19B1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72356-8873-4429-95BF-1B4DFF8372FB}" type="datetimeFigureOut">
              <a:rPr lang="en-US" smtClean="0"/>
              <a:t>8/31/2024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4CE439-4966-2D30-2623-5AD83F19B3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95E30-466C-3B9F-E934-878543C08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A998F-FF7E-4B0F-89EE-B26BD79EB9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1626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82C538-AD24-6375-D05E-5E95F39C3E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A53672-94A1-51A1-C43E-1EDAC0CD50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573231-B4FE-9E4B-66AA-03CF90E636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72356-8873-4429-95BF-1B4DFF8372FB}" type="datetimeFigureOut">
              <a:rPr lang="en-US" smtClean="0"/>
              <a:t>8/31/2024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84003A-7FE5-19DD-DD9A-38C594E6D6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435BA2-9229-7107-250D-34255205B7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A998F-FF7E-4B0F-89EE-B26BD79EB9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5531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17DF7F3-E608-0508-21EF-84037952464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F8A57E-7A35-3315-A547-46A1680DEB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08A639-98B4-3949-55D8-F6FC4B16FF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72356-8873-4429-95BF-1B4DFF8372FB}" type="datetimeFigureOut">
              <a:rPr lang="en-US" smtClean="0"/>
              <a:t>8/31/2024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25D7E6-FD33-FDF0-78FF-219B1158F7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26435B-1915-2552-72EC-7DEF66CAE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A998F-FF7E-4B0F-89EE-B26BD79EB9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101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122E02-92B7-230E-1962-73C7AC47A9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6F0F1A-1655-6A47-0CB2-4267E7B7C2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AC72FA-68FC-97E5-23C2-F7E6BEAFEF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72356-8873-4429-95BF-1B4DFF8372FB}" type="datetimeFigureOut">
              <a:rPr lang="en-US" smtClean="0"/>
              <a:t>8/31/2024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ACC3B9-1593-F45F-1C05-93BFC17AAC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19F3FD-F552-8291-7532-ED25B1CF9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A998F-FF7E-4B0F-89EE-B26BD79EB9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5569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2737D6-836E-3BB1-D217-40B36BDE68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25408A-ACF8-48F0-FF08-1E8FBED7C6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DC1762-3647-E51F-8BE6-AE6EF4257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72356-8873-4429-95BF-1B4DFF8372FB}" type="datetimeFigureOut">
              <a:rPr lang="en-US" smtClean="0"/>
              <a:t>8/31/2024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2DF689-F409-FC41-360A-46ECEB201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A6EFE1-5A5D-1964-3FA8-8BE625262C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A998F-FF7E-4B0F-89EE-B26BD79EB9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1546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F64BB0-608F-5A4F-1BE7-2C9803DA92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564018-AA3D-5B56-0B2D-AA8BE9C4A2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C6071F-B137-0C61-24DE-657433D27D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12C51F-7514-6EB2-EECB-9D4AF8DDF2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72356-8873-4429-95BF-1B4DFF8372FB}" type="datetimeFigureOut">
              <a:rPr lang="en-US" smtClean="0"/>
              <a:t>8/31/2024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15F745-B9CE-2D81-E56E-6B07CFD3C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5FD7A2-E54D-836F-1EF4-7BF41FFE0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A998F-FF7E-4B0F-89EE-B26BD79EB9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4565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255993-3DAA-4CAC-1D16-38333BCC94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39C64B-331B-A69A-7431-CA0AD7DE5F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FBAB21-6E88-3635-159A-0FAE292120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E9F885-DE6E-28D0-88C6-F77B021B55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0B36821-1CF7-4F04-8DF5-D11DFD7E20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446F41-2800-4FCA-5F0C-CAA86BE90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72356-8873-4429-95BF-1B4DFF8372FB}" type="datetimeFigureOut">
              <a:rPr lang="en-US" smtClean="0"/>
              <a:t>8/31/2024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7CDB6C9-BBF2-D882-589C-B3B61FEBD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E06149D-5EB5-C2E5-2274-C26BA8696D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A998F-FF7E-4B0F-89EE-B26BD79EB9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3755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AB46D8-3B1B-F462-1041-CA0D719944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E65A052-C278-E7C7-6E01-F438F73D77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72356-8873-4429-95BF-1B4DFF8372FB}" type="datetimeFigureOut">
              <a:rPr lang="en-US" smtClean="0"/>
              <a:t>8/31/2024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4DADEC-0AEA-2E79-7E66-CCF305899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031195-389B-CDA5-9A84-671DE95A98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A998F-FF7E-4B0F-89EE-B26BD79EB9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8577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3EC407D-EFDE-6551-0B54-26A534173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72356-8873-4429-95BF-1B4DFF8372FB}" type="datetimeFigureOut">
              <a:rPr lang="en-US" smtClean="0"/>
              <a:t>8/31/2024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1B3DF06-30C2-DDF0-8289-F3A795304F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F02DAD-825D-F2BC-029F-BCAC693D84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A998F-FF7E-4B0F-89EE-B26BD79EB9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8905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16E076-8AF0-F955-9AE1-7A41686F7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A59F05-E79E-AD07-C1FD-879C321FFB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520276-DF98-5331-6681-82EC2130BA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E9349E-47F6-BB23-2FA4-1BB322B984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72356-8873-4429-95BF-1B4DFF8372FB}" type="datetimeFigureOut">
              <a:rPr lang="en-US" smtClean="0"/>
              <a:t>8/31/2024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D054D4-7A6B-76AE-E33A-67BE01F75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D5E878-BBD0-4148-82DB-EC72DCA1A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A998F-FF7E-4B0F-89EE-B26BD79EB9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2687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1E143C-E1CD-2EF7-DA2A-47CB2A4E40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563D578-DA9D-79C2-E1CB-682B03224A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C73E1D-CC59-9C5D-3BB6-20630AF5AD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AA670C-738E-827A-94A9-68E83A50CD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72356-8873-4429-95BF-1B4DFF8372FB}" type="datetimeFigureOut">
              <a:rPr lang="en-US" smtClean="0"/>
              <a:t>8/31/2024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890016-E349-368A-49E3-D12756DE20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C2ED51-D06C-06EB-6005-A53510118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A998F-FF7E-4B0F-89EE-B26BD79EB9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6859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E322DC-43AE-00ED-4E24-86880B9F06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0B71DF-6DAE-EA28-4BDE-07BE03BDBB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05C752-92CF-6583-6527-A28238BB76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6672356-8873-4429-95BF-1B4DFF8372FB}" type="datetimeFigureOut">
              <a:rPr lang="en-US" smtClean="0"/>
              <a:t>8/31/2024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E68E86-67E5-5EC0-56D1-289325B178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1A4F60-143C-4475-B10E-A3A9AD6D22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9CA998F-FF7E-4B0F-89EE-B26BD79EB9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89247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an from 2024-08-31 07_06_36 AM">
            <a:extLst>
              <a:ext uri="{FF2B5EF4-FFF2-40B4-BE49-F238E27FC236}">
                <a16:creationId xmlns:a16="http://schemas.microsoft.com/office/drawing/2014/main" id="{74341EC2-5D2A-1F80-5A51-E3483FB88EF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0"/>
            <a:ext cx="5332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4899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an from 2024-08-31 07_13_06 AM">
            <a:extLst>
              <a:ext uri="{FF2B5EF4-FFF2-40B4-BE49-F238E27FC236}">
                <a16:creationId xmlns:a16="http://schemas.microsoft.com/office/drawing/2014/main" id="{5CC20DE6-6E23-A9DC-B99E-821AC27A02B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50" y="0"/>
            <a:ext cx="105537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7741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an from 2024-08-31 07_14_02 AM">
            <a:extLst>
              <a:ext uri="{FF2B5EF4-FFF2-40B4-BE49-F238E27FC236}">
                <a16:creationId xmlns:a16="http://schemas.microsoft.com/office/drawing/2014/main" id="{556FA00A-C2B3-C9E0-AFDC-30230C23E5E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0"/>
            <a:ext cx="109331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8228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an from 2024-08-31 07_15_52 AM">
            <a:extLst>
              <a:ext uri="{FF2B5EF4-FFF2-40B4-BE49-F238E27FC236}">
                <a16:creationId xmlns:a16="http://schemas.microsoft.com/office/drawing/2014/main" id="{252D439B-F56C-4B0B-529F-BEA821C10BD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625" y="0"/>
            <a:ext cx="103187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9230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an from 2024-08-31 07_16_39 AM">
            <a:extLst>
              <a:ext uri="{FF2B5EF4-FFF2-40B4-BE49-F238E27FC236}">
                <a16:creationId xmlns:a16="http://schemas.microsoft.com/office/drawing/2014/main" id="{6BBE3603-5D61-F258-953F-14EEA8E3263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588" y="0"/>
            <a:ext cx="10410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1526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an from 2024-08-31 07_17_33 AM">
            <a:extLst>
              <a:ext uri="{FF2B5EF4-FFF2-40B4-BE49-F238E27FC236}">
                <a16:creationId xmlns:a16="http://schemas.microsoft.com/office/drawing/2014/main" id="{64D6428F-4348-27BB-978D-FAF00623AC3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175" y="0"/>
            <a:ext cx="10661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2037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an from 2024-08-31 07_18_35 AM">
            <a:extLst>
              <a:ext uri="{FF2B5EF4-FFF2-40B4-BE49-F238E27FC236}">
                <a16:creationId xmlns:a16="http://schemas.microsoft.com/office/drawing/2014/main" id="{86E55575-58BA-5E16-6630-CC376342459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938" y="0"/>
            <a:ext cx="103981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2012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an from 2024-08-31 07_20_04 AM">
            <a:extLst>
              <a:ext uri="{FF2B5EF4-FFF2-40B4-BE49-F238E27FC236}">
                <a16:creationId xmlns:a16="http://schemas.microsoft.com/office/drawing/2014/main" id="{E5F29453-63A7-C9AC-7998-F66587D9AC8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350" y="0"/>
            <a:ext cx="10655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4590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an from 2024-08-31 07_21_05 AM">
            <a:extLst>
              <a:ext uri="{FF2B5EF4-FFF2-40B4-BE49-F238E27FC236}">
                <a16:creationId xmlns:a16="http://schemas.microsoft.com/office/drawing/2014/main" id="{5B253483-744C-356C-717E-DC2724C4DB2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850" y="0"/>
            <a:ext cx="10020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7749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an from 2024-08-31 07_21_50 AM">
            <a:extLst>
              <a:ext uri="{FF2B5EF4-FFF2-40B4-BE49-F238E27FC236}">
                <a16:creationId xmlns:a16="http://schemas.microsoft.com/office/drawing/2014/main" id="{CFDC37E3-C0BF-6A83-81BE-7612E0A2F7C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38" y="0"/>
            <a:ext cx="107537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8597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an from 2024-08-31 07_22_41 AM">
            <a:extLst>
              <a:ext uri="{FF2B5EF4-FFF2-40B4-BE49-F238E27FC236}">
                <a16:creationId xmlns:a16="http://schemas.microsoft.com/office/drawing/2014/main" id="{C857F78B-C70F-9101-0B38-695B6EFE333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00" y="0"/>
            <a:ext cx="10566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1520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an from 2024-08-31 07_07_21 AM">
            <a:extLst>
              <a:ext uri="{FF2B5EF4-FFF2-40B4-BE49-F238E27FC236}">
                <a16:creationId xmlns:a16="http://schemas.microsoft.com/office/drawing/2014/main" id="{46EB026F-48B7-BF30-3392-E65334D1B51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575" y="0"/>
            <a:ext cx="108648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600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an from 2024-08-31 07_23_29 AM">
            <a:extLst>
              <a:ext uri="{FF2B5EF4-FFF2-40B4-BE49-F238E27FC236}">
                <a16:creationId xmlns:a16="http://schemas.microsoft.com/office/drawing/2014/main" id="{BE5941DA-7D45-15D9-C881-9988CCBC440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25" y="0"/>
            <a:ext cx="105981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6543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an from 2024-08-31 07_24_04 AM">
            <a:extLst>
              <a:ext uri="{FF2B5EF4-FFF2-40B4-BE49-F238E27FC236}">
                <a16:creationId xmlns:a16="http://schemas.microsoft.com/office/drawing/2014/main" id="{9ACF0780-39BE-D1F2-9A19-6C2F8642BF5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7425" y="0"/>
            <a:ext cx="51371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4370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an from 2024-08-31 07_08_05 AM">
            <a:extLst>
              <a:ext uri="{FF2B5EF4-FFF2-40B4-BE49-F238E27FC236}">
                <a16:creationId xmlns:a16="http://schemas.microsoft.com/office/drawing/2014/main" id="{A0E47D92-ABFD-08FF-4F27-7A123F0F242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00" y="0"/>
            <a:ext cx="10617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1580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an from 2024-08-31 07_08_43 AM">
            <a:extLst>
              <a:ext uri="{FF2B5EF4-FFF2-40B4-BE49-F238E27FC236}">
                <a16:creationId xmlns:a16="http://schemas.microsoft.com/office/drawing/2014/main" id="{94E2843E-B07B-A307-A1D3-86C9AFEFF17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88" y="0"/>
            <a:ext cx="10791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9524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an from 2024-08-31 07_09_31 AM">
            <a:extLst>
              <a:ext uri="{FF2B5EF4-FFF2-40B4-BE49-F238E27FC236}">
                <a16:creationId xmlns:a16="http://schemas.microsoft.com/office/drawing/2014/main" id="{50B47431-D0A3-2695-6284-6AF3843F082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063" y="0"/>
            <a:ext cx="101758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7937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an from 2024-08-31 07_10_05 AM">
            <a:extLst>
              <a:ext uri="{FF2B5EF4-FFF2-40B4-BE49-F238E27FC236}">
                <a16:creationId xmlns:a16="http://schemas.microsoft.com/office/drawing/2014/main" id="{3F58711C-E981-4525-ABDB-19D80B0DC39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763" y="0"/>
            <a:ext cx="10404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4422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an from 2024-08-31 07_10_49 AM">
            <a:extLst>
              <a:ext uri="{FF2B5EF4-FFF2-40B4-BE49-F238E27FC236}">
                <a16:creationId xmlns:a16="http://schemas.microsoft.com/office/drawing/2014/main" id="{29904BF1-EDF4-1C0F-2FC1-416FEA579A0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638" y="0"/>
            <a:ext cx="108791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2233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an from 2024-08-31 07_11_40 AM">
            <a:extLst>
              <a:ext uri="{FF2B5EF4-FFF2-40B4-BE49-F238E27FC236}">
                <a16:creationId xmlns:a16="http://schemas.microsoft.com/office/drawing/2014/main" id="{26D936A6-FFDF-54B8-6A17-DD4BF9DAD1A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275" y="0"/>
            <a:ext cx="105854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3646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an from 2024-08-31 07_12_25 AM">
            <a:extLst>
              <a:ext uri="{FF2B5EF4-FFF2-40B4-BE49-F238E27FC236}">
                <a16:creationId xmlns:a16="http://schemas.microsoft.com/office/drawing/2014/main" id="{23BBB731-E186-A8FF-7672-C29E201B104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50" y="0"/>
            <a:ext cx="10604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2763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0</Words>
  <Application>Microsoft Office PowerPoint</Application>
  <PresentationFormat>Widescreen</PresentationFormat>
  <Paragraphs>0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Kessel, Sara C.</dc:creator>
  <cp:lastModifiedBy>Kessel, Sara C.</cp:lastModifiedBy>
  <cp:revision>1</cp:revision>
  <dcterms:created xsi:type="dcterms:W3CDTF">2024-08-31T14:35:48Z</dcterms:created>
  <dcterms:modified xsi:type="dcterms:W3CDTF">2024-08-31T14:38:04Z</dcterms:modified>
</cp:coreProperties>
</file>