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2"/>
  </p:notes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Indie Flower" panose="020B0604020202020204" charset="0"/>
      <p:regular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Rubik" panose="020B0604020202020204" charset="-79"/>
      <p:regular r:id="rId18"/>
      <p:bold r:id="rId19"/>
      <p:italic r:id="rId20"/>
      <p:boldItalic r:id="rId21"/>
    </p:embeddedFont>
    <p:embeddedFont>
      <p:font typeface="Rubik Light" panose="020B0604020202020204" charset="-79"/>
      <p:regular r:id="rId22"/>
      <p:bold r:id="rId23"/>
      <p:italic r:id="rId24"/>
      <p:boldItalic r:id="rId25"/>
    </p:embeddedFont>
    <p:embeddedFont>
      <p:font typeface="Rubik Medium" panose="020B0604020202020204" charset="-79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4" y="5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01ec6d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01ec6d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cd6e89d8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cd6e89d8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cd6e89d8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cd6e89d8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cd6e89d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cd6e89d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cd6e89d8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cd6e89d8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d6e89d84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d6e89d84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d6e89d84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cd6e89d84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cd6e89d8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cd6e89d8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d6e89d8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cd6e89d84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">
  <p:cSld name="CUSTOM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Vocabulary">
  <p:cSld name="CUSTOM_1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+ Directions">
  <p:cSld name="CUSTOM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s Only">
  <p:cSld name="CUSTOM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CUSTOM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4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5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6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CUSTOM_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2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Let's Give Credit!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2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" y="2"/>
            <a:ext cx="3626614" cy="9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8750" y="-3075"/>
            <a:ext cx="5533406" cy="516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l="39" r="29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3750" y="998624"/>
            <a:ext cx="3382027" cy="358677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915375" y="1035250"/>
            <a:ext cx="2931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Credit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893575" y="2190350"/>
            <a:ext cx="43647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Giving recognition to a person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that created something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250" y="1440050"/>
            <a:ext cx="203590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l="39" r="29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915375" y="1035250"/>
            <a:ext cx="2931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Respect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893575" y="2190350"/>
            <a:ext cx="43647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Showing that you appreciate someone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50" y="1440050"/>
            <a:ext cx="25059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5">
            <a:alphaModFix/>
          </a:blip>
          <a:srcRect b="2619"/>
          <a:stretch/>
        </p:blipFill>
        <p:spPr>
          <a:xfrm>
            <a:off x="3664325" y="1073025"/>
            <a:ext cx="5483521" cy="358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0" y="-1328150"/>
            <a:ext cx="9144000" cy="91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slide template so it has a more fun and friendly feel.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Have monster holding up as sign with the EQ. 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10377">
            <a:off x="2807097" y="5833414"/>
            <a:ext cx="1130705" cy="113072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955075" y="6160713"/>
            <a:ext cx="2424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DSN: Have monster holding up as sign with the EQ. 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l="21199" t="32604" r="15159" b="24416"/>
          <a:stretch/>
        </p:blipFill>
        <p:spPr>
          <a:xfrm>
            <a:off x="2012925" y="-200"/>
            <a:ext cx="5467975" cy="46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-289">
            <a:off x="3509825" y="2507911"/>
            <a:ext cx="3564300" cy="9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000">
                <a:solidFill>
                  <a:srgbClr val="AE29A2"/>
                </a:solidFill>
              </a:rPr>
              <a:t>How can you give credit for other people's work? </a:t>
            </a:r>
            <a:endParaRPr sz="3000">
              <a:solidFill>
                <a:srgbClr val="AE29A2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1500" y="250775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899999">
            <a:off x="6471825" y="383582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3" y="0"/>
            <a:ext cx="9144000" cy="46575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9100" y="1813375"/>
            <a:ext cx="426225" cy="4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9100" y="2723350"/>
            <a:ext cx="426225" cy="4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9100" y="3633325"/>
            <a:ext cx="426225" cy="4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3690775" y="1687800"/>
            <a:ext cx="2367900" cy="25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Author</a:t>
            </a:r>
            <a:endParaRPr sz="30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Title </a:t>
            </a:r>
            <a:endParaRPr sz="30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Website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0" y="793313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How to give credit: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t="-2036" b="9039"/>
          <a:stretch/>
        </p:blipFill>
        <p:spPr>
          <a:xfrm>
            <a:off x="6234117" y="1313613"/>
            <a:ext cx="2798180" cy="32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577550" y="196150"/>
            <a:ext cx="13329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 l="9" r="19"/>
          <a:stretch/>
        </p:blipFill>
        <p:spPr>
          <a:xfrm>
            <a:off x="1623563" y="519850"/>
            <a:ext cx="5896877" cy="397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4">
            <a:alphaModFix/>
          </a:blip>
          <a:srcRect l="9" r="19"/>
          <a:stretch/>
        </p:blipFill>
        <p:spPr>
          <a:xfrm>
            <a:off x="1623563" y="519850"/>
            <a:ext cx="5896877" cy="397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3563" y="519850"/>
            <a:ext cx="5896874" cy="397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D1C5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0" y="1774375"/>
            <a:ext cx="91440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ctr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[Author], [Title], [Website]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577550" y="196150"/>
            <a:ext cx="982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0" y="793313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How to give credit: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l="20432" t="15149" r="41332" b="46144"/>
          <a:stretch/>
        </p:blipFill>
        <p:spPr>
          <a:xfrm flipH="1">
            <a:off x="-3" y="2250075"/>
            <a:ext cx="1909880" cy="24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5">
            <a:alphaModFix/>
          </a:blip>
          <a:srcRect l="40434" t="14558" r="11871" b="6620"/>
          <a:stretch/>
        </p:blipFill>
        <p:spPr>
          <a:xfrm flipH="1">
            <a:off x="7471000" y="1210904"/>
            <a:ext cx="1673000" cy="34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</Words>
  <Application>Microsoft Office PowerPoint</Application>
  <PresentationFormat>On-screen Show (16:9)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Rubik</vt:lpstr>
      <vt:lpstr>Rubik Medium</vt:lpstr>
      <vt:lpstr>Rubik Light</vt:lpstr>
      <vt:lpstr>Lato</vt:lpstr>
      <vt:lpstr>Indie Flower</vt:lpstr>
      <vt:lpstr>Arial</vt:lpstr>
      <vt:lpstr>DigCit 2.0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Rose, Kimberly A.</cp:lastModifiedBy>
  <cp:revision>2</cp:revision>
  <dcterms:modified xsi:type="dcterms:W3CDTF">2020-02-13T16:54:41Z</dcterms:modified>
</cp:coreProperties>
</file>