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1" r:id="rId3"/>
    <p:sldId id="260" r:id="rId4"/>
    <p:sldId id="257" r:id="rId5"/>
    <p:sldId id="258" r:id="rId6"/>
    <p:sldId id="25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6/16/23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71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6/16/23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85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6/16/23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90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6/16/23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09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6/16/23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7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6/16/23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15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6/16/23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50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6/16/23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37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6/16/23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06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6/16/23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3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6/16/23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4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6/16/23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652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9" r:id="rId2"/>
    <p:sldLayoutId id="2147483678" r:id="rId3"/>
    <p:sldLayoutId id="2147483677" r:id="rId4"/>
    <p:sldLayoutId id="2147483676" r:id="rId5"/>
    <p:sldLayoutId id="2147483675" r:id="rId6"/>
    <p:sldLayoutId id="2147483674" r:id="rId7"/>
    <p:sldLayoutId id="2147483673" r:id="rId8"/>
    <p:sldLayoutId id="2147483672" r:id="rId9"/>
    <p:sldLayoutId id="2147483671" r:id="rId10"/>
    <p:sldLayoutId id="214748367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quarium.co.za/news/yoshi-the-loggerhead-turtle-sends-her-last-transmission-after-40-000km-swi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A245AC3-2A12-4EC5-90F0-635CC8C2C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E2F09B-BB20-4BE5-AB02-3EB3D1DC4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Video 3" descr="Ocean Waves">
            <a:extLst>
              <a:ext uri="{FF2B5EF4-FFF2-40B4-BE49-F238E27FC236}">
                <a16:creationId xmlns:a16="http://schemas.microsoft.com/office/drawing/2014/main" id="{EFA6163B-5C99-5F95-3036-9A9ABEC6A4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79" r="-1" b="-1"/>
          <a:stretch/>
        </p:blipFill>
        <p:spPr>
          <a:xfrm>
            <a:off x="20" y="1376"/>
            <a:ext cx="12188932" cy="68566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30952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BA2F37-388F-4D5A-9ABF-F0ADA6CB8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4352" y="1546522"/>
            <a:ext cx="6327657" cy="400397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AD23D2-6BEF-470D-992C-8B2BC3BF4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861296" y="1546522"/>
            <a:ext cx="6327656" cy="4016078"/>
          </a:xfrm>
          <a:prstGeom prst="rect">
            <a:avLst/>
          </a:prstGeom>
          <a:blipFill dpi="0" rotWithShape="1">
            <a:blip r:embed="rId5">
              <a:alphaModFix amt="2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88900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942AE9-2D83-4E81-5899-6F78902DB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8401" y="1828799"/>
            <a:ext cx="5105400" cy="2491199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Yoshi and the Ocean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7F0CCD-CA55-11D0-8749-A90D573A76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8401" y="4455151"/>
            <a:ext cx="5105400" cy="878849"/>
          </a:xfrm>
        </p:spPr>
        <p:txBody>
          <a:bodyPr anchor="t">
            <a:normAutofit/>
          </a:bodyPr>
          <a:lstStyle/>
          <a:p>
            <a:pPr algn="l"/>
            <a:r>
              <a:rPr lang="en-US" sz="2200" dirty="0">
                <a:solidFill>
                  <a:srgbClr val="FFFFFF"/>
                </a:solidFill>
              </a:rPr>
              <a:t>What happened next?</a:t>
            </a:r>
          </a:p>
        </p:txBody>
      </p:sp>
    </p:spTree>
    <p:extLst>
      <p:ext uri="{BB962C8B-B14F-4D97-AF65-F5344CB8AC3E}">
        <p14:creationId xmlns:p14="http://schemas.microsoft.com/office/powerpoint/2010/main" val="223719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5722-4950-2446-2C5D-075954039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Vital stats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AE997-2160-D32F-4ECA-F23A45248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0" dirty="0">
                <a:effectLst/>
                <a:latin typeface="gill-sans-nova"/>
              </a:rPr>
              <a:t>1,003 days</a:t>
            </a:r>
          </a:p>
          <a:p>
            <a:r>
              <a:rPr lang="en-US" b="1" i="0" dirty="0">
                <a:effectLst/>
                <a:latin typeface="gill-sans-nova"/>
              </a:rPr>
              <a:t>More than 40,011km – over 24, 855 miles</a:t>
            </a:r>
          </a:p>
          <a:p>
            <a:r>
              <a:rPr lang="en-US" b="1" i="0" dirty="0">
                <a:effectLst/>
                <a:latin typeface="gill-sans-nova"/>
              </a:rPr>
              <a:t>23,509 satellite messages</a:t>
            </a:r>
          </a:p>
          <a:p>
            <a:r>
              <a:rPr lang="en-US" b="1" i="0" dirty="0">
                <a:effectLst/>
                <a:latin typeface="gill-sans-nova"/>
              </a:rPr>
              <a:t>6,282 satellite passes</a:t>
            </a:r>
          </a:p>
          <a:p>
            <a:r>
              <a:rPr lang="en-US" b="1" i="0" dirty="0">
                <a:effectLst/>
                <a:latin typeface="gill-sans-nova"/>
              </a:rPr>
              <a:t>2 Ocean basins</a:t>
            </a:r>
          </a:p>
          <a:p>
            <a:r>
              <a:rPr lang="en-US" b="1" i="0" dirty="0">
                <a:effectLst/>
                <a:latin typeface="gill-sans-nova"/>
              </a:rPr>
              <a:t>2 Continents</a:t>
            </a:r>
          </a:p>
          <a:p>
            <a:pPr marL="0" indent="0" algn="ctr">
              <a:buNone/>
            </a:pPr>
            <a:r>
              <a:rPr lang="en-US" b="1" i="0" dirty="0">
                <a:effectLst/>
                <a:latin typeface="gill-sans-nova"/>
              </a:rPr>
              <a:t>1 Legend. Greatest of all time. YOSHI.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647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69C0EC8-AC7B-0CBD-F6C2-3E21F4308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Then….and now….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AF56CF-CBB7-BA5F-BF4F-F0E59F184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20" y="2732671"/>
            <a:ext cx="5648180" cy="37595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1B8C0D-62E0-383D-8AE7-5C0FDA5C302B}"/>
              </a:ext>
            </a:extLst>
          </p:cNvPr>
          <p:cNvSpPr txBox="1"/>
          <p:nvPr/>
        </p:nvSpPr>
        <p:spPr>
          <a:xfrm>
            <a:off x="621385" y="2113006"/>
            <a:ext cx="530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Early life – size of a dinner plate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A774C5-557E-5E20-25AF-7D621D68949E}"/>
              </a:ext>
            </a:extLst>
          </p:cNvPr>
          <p:cNvSpPr txBox="1"/>
          <p:nvPr/>
        </p:nvSpPr>
        <p:spPr>
          <a:xfrm>
            <a:off x="6667690" y="2164435"/>
            <a:ext cx="530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At release – about 403 ½ pounds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3DC193-E106-60BE-F386-D33F40F85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558" y="2732670"/>
            <a:ext cx="5648181" cy="37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67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A8923-71A4-20CF-4CF5-6C1D97C74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Yoshi the loggerhead turtle sends her last transmission after 40,000 km swim!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ABA31-35BC-F0EA-981C-07A0EB1EF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October 28, 2020</a:t>
            </a:r>
          </a:p>
          <a:p>
            <a:endParaRPr lang="en-US" dirty="0"/>
          </a:p>
          <a:p>
            <a:r>
              <a:rPr lang="en-US" dirty="0"/>
              <a:t>Released 2017</a:t>
            </a:r>
          </a:p>
          <a:p>
            <a:r>
              <a:rPr lang="en-US" dirty="0"/>
              <a:t>Swam 24,855 miles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300" dirty="0">
                <a:hlinkClick r:id="rId2"/>
              </a:rPr>
              <a:t>https://www.aquarium.co.za/news/yoshi-the-loggerhead-turtle-sends-her-last-transmission-after-40-000km-swim</a:t>
            </a:r>
            <a:r>
              <a:rPr lang="en-US" sz="13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8320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F4428-BD27-3A3F-E912-DD691AF14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Yoshi’s Journey to the La Grange area of Western Australia’s Eighty Mile Beach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0E590B-67EC-5EF4-4309-42CE836F8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90" y="1923459"/>
            <a:ext cx="11481220" cy="464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16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8C09B-156A-A109-588B-A4892EA57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154" y="274040"/>
            <a:ext cx="9479692" cy="630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78925"/>
      </p:ext>
    </p:extLst>
  </p:cSld>
  <p:clrMapOvr>
    <a:masterClrMapping/>
  </p:clrMapOvr>
</p:sld>
</file>

<file path=ppt/theme/theme1.xml><?xml version="1.0" encoding="utf-8"?>
<a:theme xmlns:a="http://schemas.openxmlformats.org/drawingml/2006/main" name="BlockprintVTI">
  <a:themeElements>
    <a:clrScheme name="AnalogousFromDarkSeedLeftStep">
      <a:dk1>
        <a:srgbClr val="000000"/>
      </a:dk1>
      <a:lt1>
        <a:srgbClr val="FFFFFF"/>
      </a:lt1>
      <a:dk2>
        <a:srgbClr val="1C2831"/>
      </a:dk2>
      <a:lt2>
        <a:srgbClr val="F1F3F0"/>
      </a:lt2>
      <a:accent1>
        <a:srgbClr val="AA29E7"/>
      </a:accent1>
      <a:accent2>
        <a:srgbClr val="5B2FD9"/>
      </a:accent2>
      <a:accent3>
        <a:srgbClr val="2947E7"/>
      </a:accent3>
      <a:accent4>
        <a:srgbClr val="1784D5"/>
      </a:accent4>
      <a:accent5>
        <a:srgbClr val="22BFC1"/>
      </a:accent5>
      <a:accent6>
        <a:srgbClr val="16C67E"/>
      </a:accent6>
      <a:hlink>
        <a:srgbClr val="3997AB"/>
      </a:hlink>
      <a:folHlink>
        <a:srgbClr val="7F7F7F"/>
      </a:folHlink>
    </a:clrScheme>
    <a:fontScheme name="Custom 56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14</TotalTime>
  <Words>110</Words>
  <Application>Microsoft Macintosh PowerPoint</Application>
  <PresentationFormat>Widescreen</PresentationFormat>
  <Paragraphs>23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Avenir Next LT Pro</vt:lpstr>
      <vt:lpstr>AvenirNext LT Pro Medium</vt:lpstr>
      <vt:lpstr>gill-sans-nova</vt:lpstr>
      <vt:lpstr>BlockprintVTI</vt:lpstr>
      <vt:lpstr>Yoshi and the Ocean</vt:lpstr>
      <vt:lpstr>Vital stats</vt:lpstr>
      <vt:lpstr>Then….and now….</vt:lpstr>
      <vt:lpstr>Yoshi the loggerhead turtle sends her last transmission after 40,000 km swim!</vt:lpstr>
      <vt:lpstr>Yoshi’s Journey to the La Grange area of Western Australia’s Eighty Mile Beach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Yoshi and the Ocean</dc:title>
  <dc:creator>Kimberly Rose</dc:creator>
  <cp:lastModifiedBy>Kimberly Rose</cp:lastModifiedBy>
  <cp:revision>1</cp:revision>
  <dcterms:created xsi:type="dcterms:W3CDTF">2023-06-17T02:41:58Z</dcterms:created>
  <dcterms:modified xsi:type="dcterms:W3CDTF">2023-06-17T02:56:52Z</dcterms:modified>
</cp:coreProperties>
</file>