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9"/>
  </p:notesMasterIdLst>
  <p:sldIdLst>
    <p:sldId id="256" r:id="rId2"/>
    <p:sldId id="257" r:id="rId3"/>
    <p:sldId id="259" r:id="rId4"/>
    <p:sldId id="262" r:id="rId5"/>
    <p:sldId id="263" r:id="rId6"/>
    <p:sldId id="265" r:id="rId7"/>
    <p:sldId id="266" r:id="rId8"/>
  </p:sldIdLst>
  <p:sldSz cx="9144000" cy="5143500" type="screen16x9"/>
  <p:notesSz cx="6858000" cy="9144000"/>
  <p:embeddedFontLst>
    <p:embeddedFont>
      <p:font typeface="Gloria Hallelujah" panose="020B0604020202020204" charset="0"/>
      <p:regular r:id="rId10"/>
    </p:embeddedFont>
    <p:embeddedFont>
      <p:font typeface="Lato" panose="020B0604020202020204" charset="0"/>
      <p:regular r:id="rId11"/>
      <p:bold r:id="rId12"/>
      <p:italic r:id="rId13"/>
      <p:boldItalic r:id="rId14"/>
    </p:embeddedFont>
    <p:embeddedFont>
      <p:font typeface="Rubik" panose="020B0604020202020204" charset="-79"/>
      <p:regular r:id="rId15"/>
      <p:bold r:id="rId16"/>
      <p:italic r:id="rId17"/>
      <p:boldItalic r:id="rId18"/>
    </p:embeddedFont>
    <p:embeddedFont>
      <p:font typeface="Rubik Light" panose="020B0604020202020204" charset="-79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3E7480-992B-4975-B4DC-2C1C22C61948}">
  <a:tblStyle styleId="{FD3E7480-992B-4975-B4DC-2C1C22C6194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8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9993703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d9993703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d597aba82_3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3d597aba82_3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d99937035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3d99937035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b037fe8d8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b037fe8d8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d99937035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d99937035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99937035_3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99937035_3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bed196e5f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bed196e5f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/>
          <p:nvPr/>
        </p:nvSpPr>
        <p:spPr>
          <a:xfrm>
            <a:off x="193350" y="1741900"/>
            <a:ext cx="34377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Is It Cyberbullying?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5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850" y="0"/>
            <a:ext cx="3642899" cy="910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5">
            <a:alphaModFix/>
          </a:blip>
          <a:srcRect l="32729" t="45270" r="29615" b="1855"/>
          <a:stretch/>
        </p:blipFill>
        <p:spPr>
          <a:xfrm>
            <a:off x="3631050" y="-3075"/>
            <a:ext cx="5512954" cy="51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152400" y="914400"/>
            <a:ext cx="8764800" cy="1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1228800" y="2182380"/>
            <a:ext cx="6991200" cy="12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550" tIns="40750" rIns="81550" bIns="40750" anchor="t" anchorCtr="0">
            <a:no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683FF2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What is cyberbullying, and what can you do to stop it?</a:t>
            </a:r>
            <a:endParaRPr sz="2400" b="1">
              <a:solidFill>
                <a:srgbClr val="683FF2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30122">
            <a:off x="5737692" y="2741470"/>
            <a:ext cx="295240" cy="38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0975" y="2137978"/>
            <a:ext cx="259295" cy="33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525" y="190700"/>
            <a:ext cx="353421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507950" y="901200"/>
            <a:ext cx="82032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182875" bIns="18287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ubik"/>
                <a:ea typeface="Rubik"/>
                <a:cs typeface="Rubik"/>
                <a:sym typeface="Rubik"/>
              </a:rPr>
              <a:t>Are there differences among joking, being mean, and bullying? 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400" dirty="0"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Rubik"/>
                <a:ea typeface="Rubik"/>
                <a:cs typeface="Rubik"/>
                <a:sym typeface="Rubik"/>
              </a:rPr>
              <a:t>What are they?</a:t>
            </a:r>
            <a:br>
              <a:rPr lang="en" sz="2400" dirty="0">
                <a:latin typeface="Rubik"/>
                <a:ea typeface="Rubik"/>
                <a:cs typeface="Rubik"/>
                <a:sym typeface="Rubik"/>
              </a:rPr>
            </a:br>
            <a:endParaRPr sz="2400" i="0" u="none" strike="noStrike" cap="none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507950" y="190700"/>
            <a:ext cx="18786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THINK-PAIR-SHARE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Using digital devices, sites, and apps to intimidate, harm, and upset someone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887850" y="1020500"/>
            <a:ext cx="34635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Cyberbullying 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0750" y="1516125"/>
            <a:ext cx="33906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4">
            <a:alphaModFix/>
          </a:blip>
          <a:srcRect l="39" r="29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/>
        </p:nvSpPr>
        <p:spPr>
          <a:xfrm>
            <a:off x="1948700" y="1171510"/>
            <a:ext cx="11715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Target</a:t>
            </a:r>
            <a:endParaRPr sz="2400"/>
          </a:p>
        </p:txBody>
      </p:sp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413" y="1706910"/>
            <a:ext cx="1086075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/>
        </p:nvSpPr>
        <p:spPr>
          <a:xfrm>
            <a:off x="1014350" y="1931360"/>
            <a:ext cx="30402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person who is on the receiving end of the bullying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6084025" y="1171510"/>
            <a:ext cx="10557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Bully</a:t>
            </a:r>
            <a:endParaRPr sz="2400"/>
          </a:p>
        </p:txBody>
      </p:sp>
      <p:pic>
        <p:nvPicPr>
          <p:cNvPr id="79" name="Google Shape;7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8838" y="1706910"/>
            <a:ext cx="1086075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/>
        </p:nvSpPr>
        <p:spPr>
          <a:xfrm>
            <a:off x="5257975" y="1980310"/>
            <a:ext cx="27078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The person who is </a:t>
            </a:r>
            <a:br>
              <a:rPr lang="en" sz="1800">
                <a:latin typeface="Lato"/>
                <a:ea typeface="Lato"/>
                <a:cs typeface="Lato"/>
                <a:sym typeface="Lato"/>
              </a:rPr>
            </a:br>
            <a:r>
              <a:rPr lang="en" sz="1800">
                <a:latin typeface="Lato"/>
                <a:ea typeface="Lato"/>
                <a:cs typeface="Lato"/>
                <a:sym typeface="Lato"/>
              </a:rPr>
              <a:t>doing the bullying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 flipH="1">
            <a:off x="4631125" y="1657060"/>
            <a:ext cx="2400" cy="651600"/>
          </a:xfrm>
          <a:prstGeom prst="straightConnector1">
            <a:avLst/>
          </a:prstGeom>
          <a:noFill/>
          <a:ln w="9525" cap="flat" cmpd="sng">
            <a:solidFill>
              <a:srgbClr val="683FF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2" name="Google Shape;82;p10"/>
          <p:cNvPicPr preferRelativeResize="0"/>
          <p:nvPr/>
        </p:nvPicPr>
        <p:blipFill rotWithShape="1">
          <a:blip r:embed="rId4">
            <a:alphaModFix/>
          </a:blip>
          <a:srcRect l="39" r="29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0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2"/>
          <p:cNvPicPr preferRelativeResize="0"/>
          <p:nvPr/>
        </p:nvPicPr>
        <p:blipFill rotWithShape="1">
          <a:blip r:embed="rId3">
            <a:alphaModFix/>
          </a:blip>
          <a:srcRect l="39" r="29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6" name="Google Shape;96;p12"/>
          <p:cNvSpPr txBox="1"/>
          <p:nvPr/>
        </p:nvSpPr>
        <p:spPr>
          <a:xfrm>
            <a:off x="1481450" y="1122550"/>
            <a:ext cx="21060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Bystander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1448" y="1706900"/>
            <a:ext cx="2106000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/>
        </p:nvSpPr>
        <p:spPr>
          <a:xfrm>
            <a:off x="753800" y="1980300"/>
            <a:ext cx="3561300" cy="12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person who observes a conflict or unacceptable behavior, but does not take part in it 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5381288" y="1122550"/>
            <a:ext cx="2461200" cy="8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An Upstander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0" name="Google Shape;10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3423" y="1706900"/>
            <a:ext cx="2264125" cy="2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/>
        </p:nvSpPr>
        <p:spPr>
          <a:xfrm>
            <a:off x="5257975" y="1980310"/>
            <a:ext cx="2707800" cy="10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person who supports and stands up for someone else  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" name="Google Shape;102;p12"/>
          <p:cNvCxnSpPr/>
          <p:nvPr/>
        </p:nvCxnSpPr>
        <p:spPr>
          <a:xfrm flipH="1">
            <a:off x="4631125" y="1657060"/>
            <a:ext cx="2400" cy="651600"/>
          </a:xfrm>
          <a:prstGeom prst="straightConnector1">
            <a:avLst/>
          </a:prstGeom>
          <a:noFill/>
          <a:ln w="9525" cap="flat" cmpd="sng">
            <a:solidFill>
              <a:srgbClr val="683FF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To imagine the feelings that someone else </a:t>
            </a:r>
            <a:br>
              <a:rPr lang="en" sz="2400">
                <a:latin typeface="Lato"/>
                <a:ea typeface="Lato"/>
                <a:cs typeface="Lato"/>
                <a:sym typeface="Lato"/>
              </a:rPr>
            </a:br>
            <a:r>
              <a:rPr lang="en" sz="2400">
                <a:latin typeface="Lato"/>
                <a:ea typeface="Lato"/>
                <a:cs typeface="Lato"/>
                <a:sym typeface="Lato"/>
              </a:rPr>
              <a:t>is experiencing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887850" y="1020500"/>
            <a:ext cx="34635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Empathy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3500" y="1516125"/>
            <a:ext cx="28575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 l="39" r="29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130</Words>
  <Application>Microsoft Office PowerPoint</Application>
  <PresentationFormat>On-screen Show (16:9)</PresentationFormat>
  <Paragraphs>24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Gloria Hallelujah</vt:lpstr>
      <vt:lpstr>Arial</vt:lpstr>
      <vt:lpstr>Rubik Light</vt:lpstr>
      <vt:lpstr>Rubik</vt:lpstr>
      <vt:lpstr>Lato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2</cp:revision>
  <dcterms:modified xsi:type="dcterms:W3CDTF">2019-11-08T23:16:11Z</dcterms:modified>
</cp:coreProperties>
</file>