
<file path=[Content_Types].xml><?xml version="1.0" encoding="utf-8"?>
<Types xmlns="http://schemas.openxmlformats.org/package/2006/content-types">
  <Default Extension="emf" ContentType="image/x-emf"/>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7" r:id="rId1"/>
  </p:sldMasterIdLst>
  <p:notesMasterIdLst>
    <p:notesMasterId r:id="rId20"/>
  </p:notesMasterIdLst>
  <p:sldIdLst>
    <p:sldId id="256" r:id="rId2"/>
    <p:sldId id="257" r:id="rId3"/>
    <p:sldId id="259" r:id="rId4"/>
    <p:sldId id="260" r:id="rId5"/>
    <p:sldId id="261" r:id="rId6"/>
    <p:sldId id="262" r:id="rId7"/>
    <p:sldId id="263" r:id="rId8"/>
    <p:sldId id="264" r:id="rId9"/>
    <p:sldId id="268" r:id="rId10"/>
    <p:sldId id="266" r:id="rId11"/>
    <p:sldId id="269" r:id="rId12"/>
    <p:sldId id="276" r:id="rId13"/>
    <p:sldId id="277" r:id="rId14"/>
    <p:sldId id="278" r:id="rId15"/>
    <p:sldId id="279" r:id="rId16"/>
    <p:sldId id="280" r:id="rId17"/>
    <p:sldId id="281" r:id="rId18"/>
    <p:sldId id="267" r:id="rId19"/>
  </p:sldIdLst>
  <p:sldSz cx="9144000" cy="5143500" type="screen16x9"/>
  <p:notesSz cx="6858000" cy="9144000"/>
  <p:embeddedFontLst>
    <p:embeddedFont>
      <p:font typeface="Calibri" panose="020F0502020204030204" pitchFamily="34" charset="0"/>
      <p:regular r:id="rId21"/>
      <p:bold r:id="rId22"/>
      <p:italic r:id="rId23"/>
      <p:boldItalic r:id="rId24"/>
    </p:embeddedFont>
    <p:embeddedFont>
      <p:font typeface="Indie Flower" panose="020B0604020202020204" charset="0"/>
      <p:regular r:id="rId25"/>
    </p:embeddedFont>
    <p:embeddedFont>
      <p:font typeface="Lato" panose="020B0604020202020204" charset="0"/>
      <p:regular r:id="rId26"/>
      <p:bold r:id="rId27"/>
      <p:italic r:id="rId28"/>
      <p:boldItalic r:id="rId29"/>
    </p:embeddedFont>
    <p:embeddedFont>
      <p:font typeface="Rubik" panose="020B0604020202020204" charset="-79"/>
      <p:regular r:id="rId30"/>
      <p:bold r:id="rId31"/>
      <p:italic r:id="rId32"/>
      <p:boldItalic r:id="rId33"/>
    </p:embeddedFont>
    <p:embeddedFont>
      <p:font typeface="Rubik Light" panose="020B0604020202020204" charset="-79"/>
      <p:regular r:id="rId34"/>
      <p:bold r:id="rId35"/>
      <p:italic r:id="rId36"/>
      <p:boldItalic r:id="rId37"/>
    </p:embeddedFont>
    <p:embeddedFont>
      <p:font typeface="Rubik Medium" panose="020B0604020202020204" charset="-79"/>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27DD99-BDEB-4333-A2B7-B385D171F49D}">
  <a:tblStyle styleId="{C927DD99-BDEB-4333-A2B7-B385D171F49D}"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1" d="100"/>
          <a:sy n="101" d="100"/>
        </p:scale>
        <p:origin x="168" y="51"/>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6.fntdata"/><Relationship Id="rId39" Type="http://schemas.openxmlformats.org/officeDocument/2006/relationships/font" Target="fonts/font19.fntdata"/><Relationship Id="rId21" Type="http://schemas.openxmlformats.org/officeDocument/2006/relationships/font" Target="fonts/font1.fntdata"/><Relationship Id="rId34" Type="http://schemas.openxmlformats.org/officeDocument/2006/relationships/font" Target="fonts/font14.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font" Target="fonts/font17.fntdata"/><Relationship Id="rId40" Type="http://schemas.openxmlformats.org/officeDocument/2006/relationships/font" Target="fonts/font20.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1.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font" Target="fonts/font18.fntdata"/><Relationship Id="rId20" Type="http://schemas.openxmlformats.org/officeDocument/2006/relationships/notesMaster" Target="notesMasters/notesMaster1.xml"/><Relationship Id="rId41" Type="http://schemas.openxmlformats.org/officeDocument/2006/relationships/font" Target="fonts/font21.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uncyclopedia.wikia.com/wiki/Corn"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g4d3db8ed68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 name="Google Shape;50;g4d3db8ed6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g46c8f386c8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3" name="Google Shape;143;g46c8f386c8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c8f386c8_0_5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6c8f386c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24604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36032e45f_0_3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36032e45f_0_3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5912860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36032e45f_0_3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36032e45f_0_3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9158789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36032e45f_0_3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36032e45f_0_3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3938634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36032e45f_0_3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36032e45f_0_3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13647481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36032e45f_0_3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36032e45f_0_3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21097207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436032e45f_0_385: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436032e45f_0_385: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marL="0" indent="0">
              <a:buNone/>
            </a:pPr>
            <a:endParaRPr/>
          </a:p>
        </p:txBody>
      </p:sp>
    </p:spTree>
    <p:extLst>
      <p:ext uri="{BB962C8B-B14F-4D97-AF65-F5344CB8AC3E}">
        <p14:creationId xmlns:p14="http://schemas.microsoft.com/office/powerpoint/2010/main" val="9718207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3b037fe8d8_1_1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3b037fe8d8_1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Google Shape;60;g3c61e5efda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 name="Google Shape;61;g3c61e5efda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g46c8f386c8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 name="Google Shape;80;g46c8f386c8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Screenshot from </a:t>
            </a:r>
            <a:r>
              <a:rPr lang="en" u="sng">
                <a:solidFill>
                  <a:schemeClr val="hlink"/>
                </a:solidFill>
                <a:hlinkClick r:id="rId3"/>
              </a:rPr>
              <a:t>http://uncyclopedia.wikia.com/wiki/Corn</a:t>
            </a: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4564bb326e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4564bb326e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46c8f386c8_0_1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46c8f386c8_0_1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4c2245816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4c224581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g46c8f386c8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 name="Google Shape;118;g46c8f386c8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g46c8f386c8_0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 name="Google Shape;127;g46c8f386c8_0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44c2245816_0_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44c2245816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356300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CUSTOM">
    <p:spTree>
      <p:nvGrpSpPr>
        <p:cNvPr id="1" name="Shape 10"/>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ssential Question">
  <p:cSld name="CUSTOM_1">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0" y="1231400"/>
            <a:ext cx="9144000" cy="621000"/>
          </a:xfrm>
          <a:prstGeom prst="rect">
            <a:avLst/>
          </a:prstGeom>
          <a:noFill/>
          <a:ln>
            <a:noFill/>
          </a:ln>
        </p:spPr>
        <p:txBody>
          <a:bodyPr spcFirstLastPara="1" wrap="square" lIns="91425" tIns="91425" rIns="91425" bIns="91425" anchor="t" anchorCtr="0">
            <a:noAutofit/>
          </a:bodyPr>
          <a:lstStyle>
            <a:lvl1pPr lvl="0" algn="ctr">
              <a:spcBef>
                <a:spcPts val="0"/>
              </a:spcBef>
              <a:spcAft>
                <a:spcPts val="0"/>
              </a:spcAft>
              <a:buNone/>
              <a:defRPr sz="3000">
                <a:latin typeface="Rubik"/>
                <a:ea typeface="Rubik"/>
                <a:cs typeface="Rubik"/>
                <a:sym typeface="Rubik"/>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13" name="Google Shape;13;p3"/>
          <p:cNvSpPr txBox="1"/>
          <p:nvPr/>
        </p:nvSpPr>
        <p:spPr>
          <a:xfrm>
            <a:off x="-10950" y="2081350"/>
            <a:ext cx="9165900" cy="1351200"/>
          </a:xfrm>
          <a:prstGeom prst="rect">
            <a:avLst/>
          </a:prstGeom>
          <a:noFill/>
          <a:ln>
            <a:noFill/>
          </a:ln>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endParaRPr sz="2400">
              <a:latin typeface="Indie Flower"/>
              <a:ea typeface="Indie Flower"/>
              <a:cs typeface="Indie Flower"/>
              <a:sym typeface="Indie Flower"/>
            </a:endParaRPr>
          </a:p>
        </p:txBody>
      </p:sp>
      <p:sp>
        <p:nvSpPr>
          <p:cNvPr id="14" name="Google Shape;14;p3"/>
          <p:cNvSpPr txBox="1">
            <a:spLocks noGrp="1"/>
          </p:cNvSpPr>
          <p:nvPr>
            <p:ph type="body" idx="1"/>
          </p:nvPr>
        </p:nvSpPr>
        <p:spPr>
          <a:xfrm>
            <a:off x="0" y="2223050"/>
            <a:ext cx="9144000" cy="969900"/>
          </a:xfrm>
          <a:prstGeom prst="rect">
            <a:avLst/>
          </a:prstGeom>
          <a:noFill/>
          <a:ln>
            <a:noFill/>
          </a:ln>
        </p:spPr>
        <p:txBody>
          <a:bodyPr spcFirstLastPara="1" wrap="square" lIns="91425" tIns="91425" rIns="91425" bIns="91425" anchor="t" anchorCtr="0">
            <a:noAutofit/>
          </a:bodyPr>
          <a:lstStyle>
            <a:lvl1pPr marL="457200" lvl="0"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1pPr>
            <a:lvl2pPr marL="914400" lvl="1"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2pPr>
            <a:lvl3pPr marL="1371600" lvl="2"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3pPr>
            <a:lvl4pPr marL="1828800" lvl="3"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4pPr>
            <a:lvl5pPr marL="2286000" lvl="4"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5pPr>
            <a:lvl6pPr marL="2743200" lvl="5"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6pPr>
            <a:lvl7pPr marL="3200400" lvl="6"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7pPr>
            <a:lvl8pPr marL="3657600" lvl="7"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8pPr>
            <a:lvl9pPr marL="4114800" lvl="8" indent="-381000" algn="ctr">
              <a:spcBef>
                <a:spcPts val="0"/>
              </a:spcBef>
              <a:spcAft>
                <a:spcPts val="0"/>
              </a:spcAft>
              <a:buClr>
                <a:srgbClr val="44AA00"/>
              </a:buClr>
              <a:buSzPts val="2400"/>
              <a:buFont typeface="Indie Flower"/>
              <a:buChar char="■"/>
              <a:defRPr sz="2400" b="1">
                <a:solidFill>
                  <a:srgbClr val="44AA00"/>
                </a:solidFill>
                <a:latin typeface="Indie Flower"/>
                <a:ea typeface="Indie Flower"/>
                <a:cs typeface="Indie Flower"/>
                <a:sym typeface="Indie Flowe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Key Vocabulary">
  <p:cSld name="CUSTOM_1_1_1">
    <p:spTree>
      <p:nvGrpSpPr>
        <p:cNvPr id="1" name="Shape 18"/>
        <p:cNvGrpSpPr/>
        <p:nvPr/>
      </p:nvGrpSpPr>
      <p:grpSpPr>
        <a:xfrm>
          <a:off x="0" y="0"/>
          <a:ext cx="0" cy="0"/>
          <a:chOff x="0" y="0"/>
          <a:chExt cx="0" cy="0"/>
        </a:xfrm>
      </p:grpSpPr>
      <p:sp>
        <p:nvSpPr>
          <p:cNvPr id="19" name="Google Shape;19;p5"/>
          <p:cNvSpPr txBox="1"/>
          <p:nvPr/>
        </p:nvSpPr>
        <p:spPr>
          <a:xfrm>
            <a:off x="887850" y="1020500"/>
            <a:ext cx="1735800"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4000">
              <a:latin typeface="Rubik"/>
              <a:ea typeface="Rubik"/>
              <a:cs typeface="Rubik"/>
              <a:sym typeface="Rubik"/>
            </a:endParaRPr>
          </a:p>
        </p:txBody>
      </p:sp>
      <p:sp>
        <p:nvSpPr>
          <p:cNvPr id="20" name="Google Shape;20;p5"/>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1200">
                <a:latin typeface="Rubik"/>
                <a:ea typeface="Rubik"/>
                <a:cs typeface="Rubik"/>
                <a:sym typeface="Rubik"/>
              </a:defRPr>
            </a:lvl1pPr>
            <a:lvl2pPr lvl="1">
              <a:spcBef>
                <a:spcPts val="0"/>
              </a:spcBef>
              <a:spcAft>
                <a:spcPts val="0"/>
              </a:spcAft>
              <a:buNone/>
              <a:defRPr sz="1200">
                <a:latin typeface="Rubik"/>
                <a:ea typeface="Rubik"/>
                <a:cs typeface="Rubik"/>
                <a:sym typeface="Rubik"/>
              </a:defRPr>
            </a:lvl2pPr>
            <a:lvl3pPr lvl="2">
              <a:spcBef>
                <a:spcPts val="0"/>
              </a:spcBef>
              <a:spcAft>
                <a:spcPts val="0"/>
              </a:spcAft>
              <a:buNone/>
              <a:defRPr sz="1200">
                <a:latin typeface="Rubik"/>
                <a:ea typeface="Rubik"/>
                <a:cs typeface="Rubik"/>
                <a:sym typeface="Rubik"/>
              </a:defRPr>
            </a:lvl3pPr>
            <a:lvl4pPr lvl="3">
              <a:spcBef>
                <a:spcPts val="0"/>
              </a:spcBef>
              <a:spcAft>
                <a:spcPts val="0"/>
              </a:spcAft>
              <a:buNone/>
              <a:defRPr sz="1200">
                <a:latin typeface="Rubik"/>
                <a:ea typeface="Rubik"/>
                <a:cs typeface="Rubik"/>
                <a:sym typeface="Rubik"/>
              </a:defRPr>
            </a:lvl4pPr>
            <a:lvl5pPr lvl="4">
              <a:spcBef>
                <a:spcPts val="0"/>
              </a:spcBef>
              <a:spcAft>
                <a:spcPts val="0"/>
              </a:spcAft>
              <a:buNone/>
              <a:defRPr sz="1200">
                <a:latin typeface="Rubik"/>
                <a:ea typeface="Rubik"/>
                <a:cs typeface="Rubik"/>
                <a:sym typeface="Rubik"/>
              </a:defRPr>
            </a:lvl5pPr>
            <a:lvl6pPr lvl="5">
              <a:spcBef>
                <a:spcPts val="0"/>
              </a:spcBef>
              <a:spcAft>
                <a:spcPts val="0"/>
              </a:spcAft>
              <a:buNone/>
              <a:defRPr sz="1200">
                <a:latin typeface="Rubik"/>
                <a:ea typeface="Rubik"/>
                <a:cs typeface="Rubik"/>
                <a:sym typeface="Rubik"/>
              </a:defRPr>
            </a:lvl6pPr>
            <a:lvl7pPr lvl="6">
              <a:spcBef>
                <a:spcPts val="0"/>
              </a:spcBef>
              <a:spcAft>
                <a:spcPts val="0"/>
              </a:spcAft>
              <a:buNone/>
              <a:defRPr sz="1200">
                <a:latin typeface="Rubik"/>
                <a:ea typeface="Rubik"/>
                <a:cs typeface="Rubik"/>
                <a:sym typeface="Rubik"/>
              </a:defRPr>
            </a:lvl7pPr>
            <a:lvl8pPr lvl="7">
              <a:spcBef>
                <a:spcPts val="0"/>
              </a:spcBef>
              <a:spcAft>
                <a:spcPts val="0"/>
              </a:spcAft>
              <a:buNone/>
              <a:defRPr sz="1200">
                <a:latin typeface="Rubik"/>
                <a:ea typeface="Rubik"/>
                <a:cs typeface="Rubik"/>
                <a:sym typeface="Rubik"/>
              </a:defRPr>
            </a:lvl8pPr>
            <a:lvl9pPr lvl="8">
              <a:spcBef>
                <a:spcPts val="0"/>
              </a:spcBef>
              <a:spcAft>
                <a:spcPts val="0"/>
              </a:spcAft>
              <a:buNone/>
              <a:defRPr sz="1200">
                <a:latin typeface="Rubik"/>
                <a:ea typeface="Rubik"/>
                <a:cs typeface="Rubik"/>
                <a:sym typeface="Rubik"/>
              </a:defRPr>
            </a:lvl9pPr>
          </a:lstStyle>
          <a:p>
            <a:endParaRPr/>
          </a:p>
        </p:txBody>
      </p:sp>
      <p:sp>
        <p:nvSpPr>
          <p:cNvPr id="21" name="Google Shape;21;p5"/>
          <p:cNvSpPr txBox="1">
            <a:spLocks noGrp="1"/>
          </p:cNvSpPr>
          <p:nvPr>
            <p:ph type="title"/>
          </p:nvPr>
        </p:nvSpPr>
        <p:spPr>
          <a:xfrm>
            <a:off x="915375" y="1035250"/>
            <a:ext cx="7170300" cy="645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4000">
                <a:latin typeface="Rubik"/>
                <a:ea typeface="Rubik"/>
                <a:cs typeface="Rubik"/>
                <a:sym typeface="Rubik"/>
              </a:defRPr>
            </a:lvl1pPr>
            <a:lvl2pPr lvl="1">
              <a:spcBef>
                <a:spcPts val="0"/>
              </a:spcBef>
              <a:spcAft>
                <a:spcPts val="0"/>
              </a:spcAft>
              <a:buNone/>
              <a:defRPr sz="4000">
                <a:latin typeface="Rubik"/>
                <a:ea typeface="Rubik"/>
                <a:cs typeface="Rubik"/>
                <a:sym typeface="Rubik"/>
              </a:defRPr>
            </a:lvl2pPr>
            <a:lvl3pPr lvl="2">
              <a:spcBef>
                <a:spcPts val="0"/>
              </a:spcBef>
              <a:spcAft>
                <a:spcPts val="0"/>
              </a:spcAft>
              <a:buNone/>
              <a:defRPr sz="4000">
                <a:latin typeface="Rubik"/>
                <a:ea typeface="Rubik"/>
                <a:cs typeface="Rubik"/>
                <a:sym typeface="Rubik"/>
              </a:defRPr>
            </a:lvl3pPr>
            <a:lvl4pPr lvl="3">
              <a:spcBef>
                <a:spcPts val="0"/>
              </a:spcBef>
              <a:spcAft>
                <a:spcPts val="0"/>
              </a:spcAft>
              <a:buNone/>
              <a:defRPr sz="4000">
                <a:latin typeface="Rubik"/>
                <a:ea typeface="Rubik"/>
                <a:cs typeface="Rubik"/>
                <a:sym typeface="Rubik"/>
              </a:defRPr>
            </a:lvl4pPr>
            <a:lvl5pPr lvl="4">
              <a:spcBef>
                <a:spcPts val="0"/>
              </a:spcBef>
              <a:spcAft>
                <a:spcPts val="0"/>
              </a:spcAft>
              <a:buNone/>
              <a:defRPr sz="4000">
                <a:latin typeface="Rubik"/>
                <a:ea typeface="Rubik"/>
                <a:cs typeface="Rubik"/>
                <a:sym typeface="Rubik"/>
              </a:defRPr>
            </a:lvl5pPr>
            <a:lvl6pPr lvl="5">
              <a:spcBef>
                <a:spcPts val="0"/>
              </a:spcBef>
              <a:spcAft>
                <a:spcPts val="0"/>
              </a:spcAft>
              <a:buNone/>
              <a:defRPr sz="4000">
                <a:latin typeface="Rubik"/>
                <a:ea typeface="Rubik"/>
                <a:cs typeface="Rubik"/>
                <a:sym typeface="Rubik"/>
              </a:defRPr>
            </a:lvl6pPr>
            <a:lvl7pPr lvl="6">
              <a:spcBef>
                <a:spcPts val="0"/>
              </a:spcBef>
              <a:spcAft>
                <a:spcPts val="0"/>
              </a:spcAft>
              <a:buNone/>
              <a:defRPr sz="4000">
                <a:latin typeface="Rubik"/>
                <a:ea typeface="Rubik"/>
                <a:cs typeface="Rubik"/>
                <a:sym typeface="Rubik"/>
              </a:defRPr>
            </a:lvl7pPr>
            <a:lvl8pPr lvl="7">
              <a:spcBef>
                <a:spcPts val="0"/>
              </a:spcBef>
              <a:spcAft>
                <a:spcPts val="0"/>
              </a:spcAft>
              <a:buNone/>
              <a:defRPr sz="4000">
                <a:latin typeface="Rubik"/>
                <a:ea typeface="Rubik"/>
                <a:cs typeface="Rubik"/>
                <a:sym typeface="Rubik"/>
              </a:defRPr>
            </a:lvl8pPr>
            <a:lvl9pPr lvl="8">
              <a:spcBef>
                <a:spcPts val="0"/>
              </a:spcBef>
              <a:spcAft>
                <a:spcPts val="0"/>
              </a:spcAft>
              <a:buNone/>
              <a:defRPr sz="4000">
                <a:latin typeface="Rubik"/>
                <a:ea typeface="Rubik"/>
                <a:cs typeface="Rubik"/>
                <a:sym typeface="Rubik"/>
              </a:defRPr>
            </a:lvl9pPr>
          </a:lstStyle>
          <a:p>
            <a:endParaRPr/>
          </a:p>
        </p:txBody>
      </p:sp>
      <p:sp>
        <p:nvSpPr>
          <p:cNvPr id="22" name="Google Shape;22;p5"/>
          <p:cNvSpPr txBox="1">
            <a:spLocks noGrp="1"/>
          </p:cNvSpPr>
          <p:nvPr>
            <p:ph type="body" idx="2"/>
          </p:nvPr>
        </p:nvSpPr>
        <p:spPr>
          <a:xfrm>
            <a:off x="893575" y="2190350"/>
            <a:ext cx="7344600" cy="2005200"/>
          </a:xfrm>
          <a:prstGeom prst="rect">
            <a:avLst/>
          </a:prstGeom>
          <a:noFill/>
          <a:ln>
            <a:noFill/>
          </a:ln>
        </p:spPr>
        <p:txBody>
          <a:bodyPr spcFirstLastPara="1" wrap="square" lIns="91425" tIns="91425" rIns="91425" bIns="91425" anchor="t" anchorCtr="0">
            <a:noAutofit/>
          </a:bodyPr>
          <a:lstStyle>
            <a:lvl1pPr marL="457200" lvl="0" indent="-381000">
              <a:spcBef>
                <a:spcPts val="0"/>
              </a:spcBef>
              <a:spcAft>
                <a:spcPts val="0"/>
              </a:spcAft>
              <a:buSzPts val="2400"/>
              <a:buFont typeface="Lato"/>
              <a:buChar char="●"/>
              <a:defRPr sz="2400">
                <a:latin typeface="Lato"/>
                <a:ea typeface="Lato"/>
                <a:cs typeface="Lato"/>
                <a:sym typeface="Lato"/>
              </a:defRPr>
            </a:lvl1pPr>
            <a:lvl2pPr marL="914400" lvl="1" indent="-381000">
              <a:spcBef>
                <a:spcPts val="0"/>
              </a:spcBef>
              <a:spcAft>
                <a:spcPts val="0"/>
              </a:spcAft>
              <a:buSzPts val="2400"/>
              <a:buFont typeface="Lato"/>
              <a:buChar char="○"/>
              <a:defRPr sz="2400">
                <a:latin typeface="Lato"/>
                <a:ea typeface="Lato"/>
                <a:cs typeface="Lato"/>
                <a:sym typeface="Lato"/>
              </a:defRPr>
            </a:lvl2pPr>
            <a:lvl3pPr marL="1371600" lvl="2" indent="-381000">
              <a:spcBef>
                <a:spcPts val="0"/>
              </a:spcBef>
              <a:spcAft>
                <a:spcPts val="0"/>
              </a:spcAft>
              <a:buSzPts val="2400"/>
              <a:buFont typeface="Lato"/>
              <a:buChar char="■"/>
              <a:defRPr sz="2400">
                <a:latin typeface="Lato"/>
                <a:ea typeface="Lato"/>
                <a:cs typeface="Lato"/>
                <a:sym typeface="Lato"/>
              </a:defRPr>
            </a:lvl3pPr>
            <a:lvl4pPr marL="1828800" lvl="3" indent="-381000">
              <a:spcBef>
                <a:spcPts val="0"/>
              </a:spcBef>
              <a:spcAft>
                <a:spcPts val="0"/>
              </a:spcAft>
              <a:buSzPts val="2400"/>
              <a:buFont typeface="Lato"/>
              <a:buChar char="●"/>
              <a:defRPr sz="2400">
                <a:latin typeface="Lato"/>
                <a:ea typeface="Lato"/>
                <a:cs typeface="Lato"/>
                <a:sym typeface="Lato"/>
              </a:defRPr>
            </a:lvl4pPr>
            <a:lvl5pPr marL="2286000" lvl="4" indent="-381000">
              <a:spcBef>
                <a:spcPts val="0"/>
              </a:spcBef>
              <a:spcAft>
                <a:spcPts val="0"/>
              </a:spcAft>
              <a:buSzPts val="2400"/>
              <a:buFont typeface="Lato"/>
              <a:buChar char="○"/>
              <a:defRPr sz="2400">
                <a:latin typeface="Lato"/>
                <a:ea typeface="Lato"/>
                <a:cs typeface="Lato"/>
                <a:sym typeface="Lato"/>
              </a:defRPr>
            </a:lvl5pPr>
            <a:lvl6pPr marL="2743200" lvl="5" indent="-381000">
              <a:spcBef>
                <a:spcPts val="0"/>
              </a:spcBef>
              <a:spcAft>
                <a:spcPts val="0"/>
              </a:spcAft>
              <a:buSzPts val="2400"/>
              <a:buFont typeface="Lato"/>
              <a:buChar char="■"/>
              <a:defRPr sz="2400">
                <a:latin typeface="Lato"/>
                <a:ea typeface="Lato"/>
                <a:cs typeface="Lato"/>
                <a:sym typeface="Lato"/>
              </a:defRPr>
            </a:lvl6pPr>
            <a:lvl7pPr marL="3200400" lvl="6" indent="-381000">
              <a:spcBef>
                <a:spcPts val="0"/>
              </a:spcBef>
              <a:spcAft>
                <a:spcPts val="0"/>
              </a:spcAft>
              <a:buSzPts val="2400"/>
              <a:buFont typeface="Lato"/>
              <a:buChar char="●"/>
              <a:defRPr sz="2400">
                <a:latin typeface="Lato"/>
                <a:ea typeface="Lato"/>
                <a:cs typeface="Lato"/>
                <a:sym typeface="Lato"/>
              </a:defRPr>
            </a:lvl7pPr>
            <a:lvl8pPr marL="3657600" lvl="7" indent="-381000">
              <a:spcBef>
                <a:spcPts val="0"/>
              </a:spcBef>
              <a:spcAft>
                <a:spcPts val="0"/>
              </a:spcAft>
              <a:buSzPts val="2400"/>
              <a:buFont typeface="Lato"/>
              <a:buChar char="○"/>
              <a:defRPr sz="2400">
                <a:latin typeface="Lato"/>
                <a:ea typeface="Lato"/>
                <a:cs typeface="Lato"/>
                <a:sym typeface="Lato"/>
              </a:defRPr>
            </a:lvl8pPr>
            <a:lvl9pPr marL="4114800" lvl="8" indent="-381000">
              <a:spcBef>
                <a:spcPts val="0"/>
              </a:spcBef>
              <a:spcAft>
                <a:spcPts val="0"/>
              </a:spcAft>
              <a:buSzPts val="2400"/>
              <a:buFont typeface="Lato"/>
              <a:buChar char="■"/>
              <a:defRPr sz="2400">
                <a:latin typeface="Lato"/>
                <a:ea typeface="Lato"/>
                <a:cs typeface="Lato"/>
                <a:sym typeface="Lato"/>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estion + Directions">
  <p:cSld name="CUSTOM_2">
    <p:spTree>
      <p:nvGrpSpPr>
        <p:cNvPr id="1" name="Shape 23"/>
        <p:cNvGrpSpPr/>
        <p:nvPr/>
      </p:nvGrpSpPr>
      <p:grpSpPr>
        <a:xfrm>
          <a:off x="0" y="0"/>
          <a:ext cx="0" cy="0"/>
          <a:chOff x="0" y="0"/>
          <a:chExt cx="0" cy="0"/>
        </a:xfrm>
      </p:grpSpPr>
      <p:sp>
        <p:nvSpPr>
          <p:cNvPr id="24" name="Google Shape;24;p6"/>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5" name="Google Shape;25;p6"/>
          <p:cNvSpPr txBox="1">
            <a:spLocks noGrp="1"/>
          </p:cNvSpPr>
          <p:nvPr>
            <p:ph type="title"/>
          </p:nvPr>
        </p:nvSpPr>
        <p:spPr>
          <a:xfrm>
            <a:off x="577550" y="1002550"/>
            <a:ext cx="8577300" cy="12750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2000">
                <a:latin typeface="Rubik"/>
                <a:ea typeface="Rubik"/>
                <a:cs typeface="Rubik"/>
                <a:sym typeface="Rubik"/>
              </a:defRPr>
            </a:lvl1pPr>
            <a:lvl2pPr lvl="1">
              <a:spcBef>
                <a:spcPts val="0"/>
              </a:spcBef>
              <a:spcAft>
                <a:spcPts val="0"/>
              </a:spcAft>
              <a:buNone/>
              <a:defRPr sz="2000">
                <a:latin typeface="Rubik"/>
                <a:ea typeface="Rubik"/>
                <a:cs typeface="Rubik"/>
                <a:sym typeface="Rubik"/>
              </a:defRPr>
            </a:lvl2pPr>
            <a:lvl3pPr lvl="2">
              <a:spcBef>
                <a:spcPts val="0"/>
              </a:spcBef>
              <a:spcAft>
                <a:spcPts val="0"/>
              </a:spcAft>
              <a:buNone/>
              <a:defRPr sz="2000">
                <a:latin typeface="Rubik"/>
                <a:ea typeface="Rubik"/>
                <a:cs typeface="Rubik"/>
                <a:sym typeface="Rubik"/>
              </a:defRPr>
            </a:lvl3pPr>
            <a:lvl4pPr lvl="3">
              <a:spcBef>
                <a:spcPts val="0"/>
              </a:spcBef>
              <a:spcAft>
                <a:spcPts val="0"/>
              </a:spcAft>
              <a:buNone/>
              <a:defRPr sz="2000">
                <a:latin typeface="Rubik"/>
                <a:ea typeface="Rubik"/>
                <a:cs typeface="Rubik"/>
                <a:sym typeface="Rubik"/>
              </a:defRPr>
            </a:lvl4pPr>
            <a:lvl5pPr lvl="4">
              <a:spcBef>
                <a:spcPts val="0"/>
              </a:spcBef>
              <a:spcAft>
                <a:spcPts val="0"/>
              </a:spcAft>
              <a:buNone/>
              <a:defRPr sz="2000">
                <a:latin typeface="Rubik"/>
                <a:ea typeface="Rubik"/>
                <a:cs typeface="Rubik"/>
                <a:sym typeface="Rubik"/>
              </a:defRPr>
            </a:lvl5pPr>
            <a:lvl6pPr lvl="5">
              <a:spcBef>
                <a:spcPts val="0"/>
              </a:spcBef>
              <a:spcAft>
                <a:spcPts val="0"/>
              </a:spcAft>
              <a:buNone/>
              <a:defRPr sz="2000">
                <a:latin typeface="Rubik"/>
                <a:ea typeface="Rubik"/>
                <a:cs typeface="Rubik"/>
                <a:sym typeface="Rubik"/>
              </a:defRPr>
            </a:lvl6pPr>
            <a:lvl7pPr lvl="6">
              <a:spcBef>
                <a:spcPts val="0"/>
              </a:spcBef>
              <a:spcAft>
                <a:spcPts val="0"/>
              </a:spcAft>
              <a:buNone/>
              <a:defRPr sz="2000">
                <a:latin typeface="Rubik"/>
                <a:ea typeface="Rubik"/>
                <a:cs typeface="Rubik"/>
                <a:sym typeface="Rubik"/>
              </a:defRPr>
            </a:lvl7pPr>
            <a:lvl8pPr lvl="7">
              <a:spcBef>
                <a:spcPts val="0"/>
              </a:spcBef>
              <a:spcAft>
                <a:spcPts val="0"/>
              </a:spcAft>
              <a:buNone/>
              <a:defRPr sz="2000">
                <a:latin typeface="Rubik"/>
                <a:ea typeface="Rubik"/>
                <a:cs typeface="Rubik"/>
                <a:sym typeface="Rubik"/>
              </a:defRPr>
            </a:lvl8pPr>
            <a:lvl9pPr lvl="8">
              <a:spcBef>
                <a:spcPts val="0"/>
              </a:spcBef>
              <a:spcAft>
                <a:spcPts val="0"/>
              </a:spcAft>
              <a:buNone/>
              <a:defRPr sz="2000">
                <a:latin typeface="Rubik"/>
                <a:ea typeface="Rubik"/>
                <a:cs typeface="Rubik"/>
                <a:sym typeface="Rubik"/>
              </a:defRPr>
            </a:lvl9pPr>
          </a:lstStyle>
          <a:p>
            <a:endParaRPr/>
          </a:p>
        </p:txBody>
      </p:sp>
      <p:sp>
        <p:nvSpPr>
          <p:cNvPr id="26" name="Google Shape;26;p6"/>
          <p:cNvSpPr txBox="1">
            <a:spLocks noGrp="1"/>
          </p:cNvSpPr>
          <p:nvPr>
            <p:ph type="body" idx="2"/>
          </p:nvPr>
        </p:nvSpPr>
        <p:spPr>
          <a:xfrm>
            <a:off x="566750" y="2648025"/>
            <a:ext cx="8577300" cy="1721700"/>
          </a:xfrm>
          <a:prstGeom prst="rect">
            <a:avLst/>
          </a:prstGeom>
          <a:noFill/>
          <a:ln>
            <a:noFill/>
          </a:ln>
        </p:spPr>
        <p:txBody>
          <a:bodyPr spcFirstLastPara="1" wrap="square" lIns="91425" tIns="91425" rIns="91425" bIns="91425" anchor="t" anchorCtr="0">
            <a:noAutofit/>
          </a:bodyPr>
          <a:lstStyle>
            <a:lvl1pPr marL="457200" lvl="0" indent="-355600">
              <a:spcBef>
                <a:spcPts val="0"/>
              </a:spcBef>
              <a:spcAft>
                <a:spcPts val="0"/>
              </a:spcAft>
              <a:buSzPts val="2000"/>
              <a:buFont typeface="Lato"/>
              <a:buChar char="●"/>
              <a:defRPr sz="2000">
                <a:latin typeface="Lato"/>
                <a:ea typeface="Lato"/>
                <a:cs typeface="Lato"/>
                <a:sym typeface="Lato"/>
              </a:defRPr>
            </a:lvl1pPr>
            <a:lvl2pPr marL="914400" lvl="1" indent="-355600">
              <a:spcBef>
                <a:spcPts val="0"/>
              </a:spcBef>
              <a:spcAft>
                <a:spcPts val="0"/>
              </a:spcAft>
              <a:buSzPts val="2000"/>
              <a:buFont typeface="Lato"/>
              <a:buChar char="○"/>
              <a:defRPr sz="2000">
                <a:latin typeface="Lato"/>
                <a:ea typeface="Lato"/>
                <a:cs typeface="Lato"/>
                <a:sym typeface="Lato"/>
              </a:defRPr>
            </a:lvl2pPr>
            <a:lvl3pPr marL="1371600" lvl="2" indent="-355600">
              <a:spcBef>
                <a:spcPts val="0"/>
              </a:spcBef>
              <a:spcAft>
                <a:spcPts val="0"/>
              </a:spcAft>
              <a:buSzPts val="2000"/>
              <a:buFont typeface="Lato"/>
              <a:buChar char="■"/>
              <a:defRPr sz="2000">
                <a:latin typeface="Lato"/>
                <a:ea typeface="Lato"/>
                <a:cs typeface="Lato"/>
                <a:sym typeface="Lato"/>
              </a:defRPr>
            </a:lvl3pPr>
            <a:lvl4pPr marL="1828800" lvl="3" indent="-355600">
              <a:spcBef>
                <a:spcPts val="0"/>
              </a:spcBef>
              <a:spcAft>
                <a:spcPts val="0"/>
              </a:spcAft>
              <a:buSzPts val="2000"/>
              <a:buFont typeface="Lato"/>
              <a:buChar char="●"/>
              <a:defRPr sz="2000">
                <a:latin typeface="Lato"/>
                <a:ea typeface="Lato"/>
                <a:cs typeface="Lato"/>
                <a:sym typeface="Lato"/>
              </a:defRPr>
            </a:lvl4pPr>
            <a:lvl5pPr marL="2286000" lvl="4" indent="-355600">
              <a:spcBef>
                <a:spcPts val="0"/>
              </a:spcBef>
              <a:spcAft>
                <a:spcPts val="0"/>
              </a:spcAft>
              <a:buSzPts val="2000"/>
              <a:buFont typeface="Lato"/>
              <a:buChar char="○"/>
              <a:defRPr sz="2000">
                <a:latin typeface="Lato"/>
                <a:ea typeface="Lato"/>
                <a:cs typeface="Lato"/>
                <a:sym typeface="Lato"/>
              </a:defRPr>
            </a:lvl5pPr>
            <a:lvl6pPr marL="2743200" lvl="5" indent="-355600">
              <a:spcBef>
                <a:spcPts val="0"/>
              </a:spcBef>
              <a:spcAft>
                <a:spcPts val="0"/>
              </a:spcAft>
              <a:buSzPts val="2000"/>
              <a:buFont typeface="Lato"/>
              <a:buChar char="■"/>
              <a:defRPr sz="2000">
                <a:latin typeface="Lato"/>
                <a:ea typeface="Lato"/>
                <a:cs typeface="Lato"/>
                <a:sym typeface="Lato"/>
              </a:defRPr>
            </a:lvl6pPr>
            <a:lvl7pPr marL="3200400" lvl="6" indent="-355600">
              <a:spcBef>
                <a:spcPts val="0"/>
              </a:spcBef>
              <a:spcAft>
                <a:spcPts val="0"/>
              </a:spcAft>
              <a:buSzPts val="2000"/>
              <a:buFont typeface="Lato"/>
              <a:buChar char="●"/>
              <a:defRPr sz="2000">
                <a:latin typeface="Lato"/>
                <a:ea typeface="Lato"/>
                <a:cs typeface="Lato"/>
                <a:sym typeface="Lato"/>
              </a:defRPr>
            </a:lvl7pPr>
            <a:lvl8pPr marL="3657600" lvl="7" indent="-355600">
              <a:spcBef>
                <a:spcPts val="0"/>
              </a:spcBef>
              <a:spcAft>
                <a:spcPts val="0"/>
              </a:spcAft>
              <a:buSzPts val="2000"/>
              <a:buFont typeface="Lato"/>
              <a:buChar char="○"/>
              <a:defRPr sz="2000">
                <a:latin typeface="Lato"/>
                <a:ea typeface="Lato"/>
                <a:cs typeface="Lato"/>
                <a:sym typeface="Lato"/>
              </a:defRPr>
            </a:lvl8pPr>
            <a:lvl9pPr marL="4114800" lvl="8" indent="-355600">
              <a:spcBef>
                <a:spcPts val="0"/>
              </a:spcBef>
              <a:spcAft>
                <a:spcPts val="0"/>
              </a:spcAft>
              <a:buSzPts val="2000"/>
              <a:buFont typeface="Lato"/>
              <a:buChar char="■"/>
              <a:defRPr sz="2000">
                <a:latin typeface="Lato"/>
                <a:ea typeface="Lato"/>
                <a:cs typeface="Lato"/>
                <a:sym typeface="Lato"/>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rections Only">
  <p:cSld name="CUSTOM_3">
    <p:spTree>
      <p:nvGrpSpPr>
        <p:cNvPr id="1" name="Shape 27"/>
        <p:cNvGrpSpPr/>
        <p:nvPr/>
      </p:nvGrpSpPr>
      <p:grpSpPr>
        <a:xfrm>
          <a:off x="0" y="0"/>
          <a:ext cx="0" cy="0"/>
          <a:chOff x="0" y="0"/>
          <a:chExt cx="0" cy="0"/>
        </a:xfrm>
      </p:grpSpPr>
      <p:sp>
        <p:nvSpPr>
          <p:cNvPr id="28" name="Google Shape;28;p7"/>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
        <p:nvSpPr>
          <p:cNvPr id="29" name="Google Shape;29;p7"/>
          <p:cNvSpPr txBox="1">
            <a:spLocks noGrp="1"/>
          </p:cNvSpPr>
          <p:nvPr>
            <p:ph type="body" idx="2"/>
          </p:nvPr>
        </p:nvSpPr>
        <p:spPr>
          <a:xfrm>
            <a:off x="1138200" y="1770800"/>
            <a:ext cx="6867600" cy="1721700"/>
          </a:xfrm>
          <a:prstGeom prst="rect">
            <a:avLst/>
          </a:prstGeom>
          <a:noFill/>
          <a:ln>
            <a:noFill/>
          </a:ln>
        </p:spPr>
        <p:txBody>
          <a:bodyPr spcFirstLastPara="1" wrap="square" lIns="91425" tIns="91425" rIns="91425" bIns="91425" anchor="t" anchorCtr="0">
            <a:noAutofit/>
          </a:bodyPr>
          <a:lstStyle>
            <a:lvl1pPr marL="457200" lvl="0" indent="-355600" rtl="0">
              <a:spcBef>
                <a:spcPts val="0"/>
              </a:spcBef>
              <a:spcAft>
                <a:spcPts val="0"/>
              </a:spcAft>
              <a:buSzPts val="2000"/>
              <a:buFont typeface="Lato"/>
              <a:buChar char="●"/>
              <a:defRPr sz="2000">
                <a:latin typeface="Lato"/>
                <a:ea typeface="Lato"/>
                <a:cs typeface="Lato"/>
                <a:sym typeface="Lato"/>
              </a:defRPr>
            </a:lvl1pPr>
            <a:lvl2pPr marL="914400" lvl="1" indent="-355600" rtl="0">
              <a:spcBef>
                <a:spcPts val="0"/>
              </a:spcBef>
              <a:spcAft>
                <a:spcPts val="0"/>
              </a:spcAft>
              <a:buSzPts val="2000"/>
              <a:buFont typeface="Lato"/>
              <a:buChar char="○"/>
              <a:defRPr sz="2000">
                <a:latin typeface="Lato"/>
                <a:ea typeface="Lato"/>
                <a:cs typeface="Lato"/>
                <a:sym typeface="Lato"/>
              </a:defRPr>
            </a:lvl2pPr>
            <a:lvl3pPr marL="1371600" lvl="2" indent="-355600" rtl="0">
              <a:spcBef>
                <a:spcPts val="0"/>
              </a:spcBef>
              <a:spcAft>
                <a:spcPts val="0"/>
              </a:spcAft>
              <a:buSzPts val="2000"/>
              <a:buFont typeface="Lato"/>
              <a:buChar char="■"/>
              <a:defRPr sz="2000">
                <a:latin typeface="Lato"/>
                <a:ea typeface="Lato"/>
                <a:cs typeface="Lato"/>
                <a:sym typeface="Lato"/>
              </a:defRPr>
            </a:lvl3pPr>
            <a:lvl4pPr marL="1828800" lvl="3" indent="-355600" rtl="0">
              <a:spcBef>
                <a:spcPts val="0"/>
              </a:spcBef>
              <a:spcAft>
                <a:spcPts val="0"/>
              </a:spcAft>
              <a:buSzPts val="2000"/>
              <a:buFont typeface="Lato"/>
              <a:buChar char="●"/>
              <a:defRPr sz="2000">
                <a:latin typeface="Lato"/>
                <a:ea typeface="Lato"/>
                <a:cs typeface="Lato"/>
                <a:sym typeface="Lato"/>
              </a:defRPr>
            </a:lvl4pPr>
            <a:lvl5pPr marL="2286000" lvl="4" indent="-355600" rtl="0">
              <a:spcBef>
                <a:spcPts val="0"/>
              </a:spcBef>
              <a:spcAft>
                <a:spcPts val="0"/>
              </a:spcAft>
              <a:buSzPts val="2000"/>
              <a:buFont typeface="Lato"/>
              <a:buChar char="○"/>
              <a:defRPr sz="2000">
                <a:latin typeface="Lato"/>
                <a:ea typeface="Lato"/>
                <a:cs typeface="Lato"/>
                <a:sym typeface="Lato"/>
              </a:defRPr>
            </a:lvl5pPr>
            <a:lvl6pPr marL="2743200" lvl="5" indent="-355600" rtl="0">
              <a:spcBef>
                <a:spcPts val="0"/>
              </a:spcBef>
              <a:spcAft>
                <a:spcPts val="0"/>
              </a:spcAft>
              <a:buSzPts val="2000"/>
              <a:buFont typeface="Lato"/>
              <a:buChar char="■"/>
              <a:defRPr sz="2000">
                <a:latin typeface="Lato"/>
                <a:ea typeface="Lato"/>
                <a:cs typeface="Lato"/>
                <a:sym typeface="Lato"/>
              </a:defRPr>
            </a:lvl6pPr>
            <a:lvl7pPr marL="3200400" lvl="6" indent="-355600" rtl="0">
              <a:spcBef>
                <a:spcPts val="0"/>
              </a:spcBef>
              <a:spcAft>
                <a:spcPts val="0"/>
              </a:spcAft>
              <a:buSzPts val="2000"/>
              <a:buFont typeface="Lato"/>
              <a:buChar char="●"/>
              <a:defRPr sz="2000">
                <a:latin typeface="Lato"/>
                <a:ea typeface="Lato"/>
                <a:cs typeface="Lato"/>
                <a:sym typeface="Lato"/>
              </a:defRPr>
            </a:lvl7pPr>
            <a:lvl8pPr marL="3657600" lvl="7" indent="-355600" rtl="0">
              <a:spcBef>
                <a:spcPts val="0"/>
              </a:spcBef>
              <a:spcAft>
                <a:spcPts val="0"/>
              </a:spcAft>
              <a:buSzPts val="2000"/>
              <a:buFont typeface="Lato"/>
              <a:buChar char="○"/>
              <a:defRPr sz="2000">
                <a:latin typeface="Lato"/>
                <a:ea typeface="Lato"/>
                <a:cs typeface="Lato"/>
                <a:sym typeface="Lato"/>
              </a:defRPr>
            </a:lvl8pPr>
            <a:lvl9pPr marL="4114800" lvl="8" indent="-355600" rtl="0">
              <a:spcBef>
                <a:spcPts val="0"/>
              </a:spcBef>
              <a:spcAft>
                <a:spcPts val="0"/>
              </a:spcAft>
              <a:buSzPts val="2000"/>
              <a:buFont typeface="Lato"/>
              <a:buChar char="■"/>
              <a:defRPr sz="2000">
                <a:latin typeface="Lato"/>
                <a:ea typeface="Lato"/>
                <a:cs typeface="Lato"/>
                <a:sym typeface="Lato"/>
              </a:defRPr>
            </a:lvl9pPr>
          </a:lstStyle>
          <a:p>
            <a:endParaRPr/>
          </a:p>
        </p:txBody>
      </p:sp>
      <p:sp>
        <p:nvSpPr>
          <p:cNvPr id="30" name="Google Shape;30;p7"/>
          <p:cNvSpPr txBox="1">
            <a:spLocks noGrp="1"/>
          </p:cNvSpPr>
          <p:nvPr>
            <p:ph type="title"/>
          </p:nvPr>
        </p:nvSpPr>
        <p:spPr>
          <a:xfrm>
            <a:off x="0" y="7497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3 columns">
  <p:cSld name="CUSTOM_4">
    <p:spTree>
      <p:nvGrpSpPr>
        <p:cNvPr id="1" name="Shape 31"/>
        <p:cNvGrpSpPr/>
        <p:nvPr/>
      </p:nvGrpSpPr>
      <p:grpSpPr>
        <a:xfrm>
          <a:off x="0" y="0"/>
          <a:ext cx="0" cy="0"/>
          <a:chOff x="0" y="0"/>
          <a:chExt cx="0" cy="0"/>
        </a:xfrm>
      </p:grpSpPr>
      <p:cxnSp>
        <p:nvCxnSpPr>
          <p:cNvPr id="32" name="Google Shape;32;p8"/>
          <p:cNvCxnSpPr/>
          <p:nvPr/>
        </p:nvCxnSpPr>
        <p:spPr>
          <a:xfrm>
            <a:off x="3166753" y="1960850"/>
            <a:ext cx="0" cy="2244900"/>
          </a:xfrm>
          <a:prstGeom prst="straightConnector1">
            <a:avLst/>
          </a:prstGeom>
          <a:noFill/>
          <a:ln w="9525" cap="flat" cmpd="sng">
            <a:solidFill>
              <a:srgbClr val="999999"/>
            </a:solidFill>
            <a:prstDash val="solid"/>
            <a:round/>
            <a:headEnd type="none" w="med" len="med"/>
            <a:tailEnd type="none" w="med" len="med"/>
          </a:ln>
        </p:spPr>
      </p:cxnSp>
      <p:cxnSp>
        <p:nvCxnSpPr>
          <p:cNvPr id="33" name="Google Shape;33;p8"/>
          <p:cNvCxnSpPr/>
          <p:nvPr/>
        </p:nvCxnSpPr>
        <p:spPr>
          <a:xfrm>
            <a:off x="5977234" y="1960850"/>
            <a:ext cx="0" cy="2244900"/>
          </a:xfrm>
          <a:prstGeom prst="straightConnector1">
            <a:avLst/>
          </a:prstGeom>
          <a:noFill/>
          <a:ln w="9525" cap="flat" cmpd="sng">
            <a:solidFill>
              <a:srgbClr val="999999"/>
            </a:solidFill>
            <a:prstDash val="solid"/>
            <a:round/>
            <a:headEnd type="none" w="med" len="med"/>
            <a:tailEnd type="none" w="med" len="med"/>
          </a:ln>
        </p:spPr>
      </p:cxnSp>
      <p:sp>
        <p:nvSpPr>
          <p:cNvPr id="34" name="Google Shape;34;p8"/>
          <p:cNvSpPr txBox="1">
            <a:spLocks noGrp="1"/>
          </p:cNvSpPr>
          <p:nvPr>
            <p:ph type="title"/>
          </p:nvPr>
        </p:nvSpPr>
        <p:spPr>
          <a:xfrm>
            <a:off x="0" y="2670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35" name="Google Shape;35;p8"/>
          <p:cNvSpPr txBox="1">
            <a:spLocks noGrp="1"/>
          </p:cNvSpPr>
          <p:nvPr>
            <p:ph type="body" idx="1"/>
          </p:nvPr>
        </p:nvSpPr>
        <p:spPr>
          <a:xfrm>
            <a:off x="611613"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6" name="Google Shape;36;p8"/>
          <p:cNvSpPr txBox="1">
            <a:spLocks noGrp="1"/>
          </p:cNvSpPr>
          <p:nvPr>
            <p:ph type="body" idx="2"/>
          </p:nvPr>
        </p:nvSpPr>
        <p:spPr>
          <a:xfrm>
            <a:off x="3422094"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7" name="Google Shape;37;p8"/>
          <p:cNvSpPr txBox="1">
            <a:spLocks noGrp="1"/>
          </p:cNvSpPr>
          <p:nvPr>
            <p:ph type="body" idx="3"/>
          </p:nvPr>
        </p:nvSpPr>
        <p:spPr>
          <a:xfrm>
            <a:off x="6232575" y="1960850"/>
            <a:ext cx="2299800" cy="2354400"/>
          </a:xfrm>
          <a:prstGeom prst="rect">
            <a:avLst/>
          </a:prstGeom>
          <a:noFill/>
          <a:ln>
            <a:noFill/>
          </a:ln>
        </p:spPr>
        <p:txBody>
          <a:bodyPr spcFirstLastPara="1" wrap="square" lIns="91425" tIns="91425" rIns="91425" bIns="91425" anchor="t" anchorCtr="0">
            <a:noAutofit/>
          </a:bodyPr>
          <a:lstStyle>
            <a:lvl1pPr marL="457200" lvl="0" indent="-304800" rtl="0">
              <a:spcBef>
                <a:spcPts val="0"/>
              </a:spcBef>
              <a:spcAft>
                <a:spcPts val="0"/>
              </a:spcAft>
              <a:buSzPts val="1200"/>
              <a:buFont typeface="Lato"/>
              <a:buChar char="●"/>
              <a:defRPr sz="1200">
                <a:latin typeface="Lato"/>
                <a:ea typeface="Lato"/>
                <a:cs typeface="Lato"/>
                <a:sym typeface="Lato"/>
              </a:defRPr>
            </a:lvl1pPr>
            <a:lvl2pPr marL="914400" lvl="1" indent="-317500" rtl="0">
              <a:spcBef>
                <a:spcPts val="0"/>
              </a:spcBef>
              <a:spcAft>
                <a:spcPts val="0"/>
              </a:spcAft>
              <a:buSzPts val="1400"/>
              <a:buChar char="○"/>
              <a:defRPr/>
            </a:lvl2pPr>
            <a:lvl3pPr marL="1371600" lvl="2" indent="-317500" rtl="0">
              <a:spcBef>
                <a:spcPts val="0"/>
              </a:spcBef>
              <a:spcAft>
                <a:spcPts val="0"/>
              </a:spcAft>
              <a:buSzPts val="1400"/>
              <a:buChar char="■"/>
              <a:defRPr/>
            </a:lvl3pPr>
            <a:lvl4pPr marL="1828800" lvl="3" indent="-317500" rtl="0">
              <a:spcBef>
                <a:spcPts val="0"/>
              </a:spcBef>
              <a:spcAft>
                <a:spcPts val="0"/>
              </a:spcAft>
              <a:buSzPts val="1400"/>
              <a:buChar char="●"/>
              <a:defRPr/>
            </a:lvl4pPr>
            <a:lvl5pPr marL="2286000" lvl="4" indent="-317500" rtl="0">
              <a:spcBef>
                <a:spcPts val="0"/>
              </a:spcBef>
              <a:spcAft>
                <a:spcPts val="0"/>
              </a:spcAft>
              <a:buSzPts val="1400"/>
              <a:buChar char="○"/>
              <a:defRPr/>
            </a:lvl5pPr>
            <a:lvl6pPr marL="2743200" lvl="5" indent="-317500" rtl="0">
              <a:spcBef>
                <a:spcPts val="0"/>
              </a:spcBef>
              <a:spcAft>
                <a:spcPts val="0"/>
              </a:spcAft>
              <a:buSzPts val="1400"/>
              <a:buChar char="■"/>
              <a:defRPr/>
            </a:lvl6pPr>
            <a:lvl7pPr marL="3200400" lvl="6" indent="-317500" rtl="0">
              <a:spcBef>
                <a:spcPts val="0"/>
              </a:spcBef>
              <a:spcAft>
                <a:spcPts val="0"/>
              </a:spcAft>
              <a:buSzPts val="1400"/>
              <a:buChar char="●"/>
              <a:defRPr/>
            </a:lvl7pPr>
            <a:lvl8pPr marL="3657600" lvl="7" indent="-317500" rtl="0">
              <a:spcBef>
                <a:spcPts val="0"/>
              </a:spcBef>
              <a:spcAft>
                <a:spcPts val="0"/>
              </a:spcAft>
              <a:buSzPts val="1400"/>
              <a:buChar char="○"/>
              <a:defRPr/>
            </a:lvl8pPr>
            <a:lvl9pPr marL="4114800" lvl="8" indent="-317500" rtl="0">
              <a:spcBef>
                <a:spcPts val="0"/>
              </a:spcBef>
              <a:spcAft>
                <a:spcPts val="0"/>
              </a:spcAft>
              <a:buSzPts val="1400"/>
              <a:buChar char="■"/>
              <a:defRPr/>
            </a:lvl9pPr>
          </a:lstStyle>
          <a:p>
            <a:endParaRPr/>
          </a:p>
        </p:txBody>
      </p:sp>
      <p:sp>
        <p:nvSpPr>
          <p:cNvPr id="38" name="Google Shape;38;p8"/>
          <p:cNvSpPr txBox="1">
            <a:spLocks noGrp="1"/>
          </p:cNvSpPr>
          <p:nvPr>
            <p:ph type="subTitle" idx="4"/>
          </p:nvPr>
        </p:nvSpPr>
        <p:spPr>
          <a:xfrm>
            <a:off x="611625" y="1234075"/>
            <a:ext cx="2299800" cy="5448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None/>
              <a:defRPr sz="3400">
                <a:latin typeface="Rubik Medium"/>
                <a:ea typeface="Rubik Medium"/>
                <a:cs typeface="Rubik Medium"/>
                <a:sym typeface="Rubik Medium"/>
              </a:defRPr>
            </a:lvl1pPr>
            <a:lvl2pPr lvl="1">
              <a:spcBef>
                <a:spcPts val="0"/>
              </a:spcBef>
              <a:spcAft>
                <a:spcPts val="0"/>
              </a:spcAft>
              <a:buNone/>
              <a:defRPr/>
            </a:lvl2pPr>
            <a:lvl3pPr lvl="2">
              <a:spcBef>
                <a:spcPts val="0"/>
              </a:spcBef>
              <a:spcAft>
                <a:spcPts val="0"/>
              </a:spcAft>
              <a:buNone/>
              <a:defRPr/>
            </a:lvl3pPr>
            <a:lvl4pPr lvl="3">
              <a:spcBef>
                <a:spcPts val="0"/>
              </a:spcBef>
              <a:spcAft>
                <a:spcPts val="0"/>
              </a:spcAft>
              <a:buNone/>
              <a:defRPr/>
            </a:lvl4pPr>
            <a:lvl5pPr lvl="4">
              <a:spcBef>
                <a:spcPts val="0"/>
              </a:spcBef>
              <a:spcAft>
                <a:spcPts val="0"/>
              </a:spcAft>
              <a:buNone/>
              <a:defRPr/>
            </a:lvl5pPr>
            <a:lvl6pPr lvl="5">
              <a:spcBef>
                <a:spcPts val="0"/>
              </a:spcBef>
              <a:spcAft>
                <a:spcPts val="0"/>
              </a:spcAft>
              <a:buNone/>
              <a:defRPr/>
            </a:lvl6pPr>
            <a:lvl7pPr lvl="6">
              <a:spcBef>
                <a:spcPts val="0"/>
              </a:spcBef>
              <a:spcAft>
                <a:spcPts val="0"/>
              </a:spcAft>
              <a:buNone/>
              <a:defRPr/>
            </a:lvl7pPr>
            <a:lvl8pPr lvl="7">
              <a:spcBef>
                <a:spcPts val="0"/>
              </a:spcBef>
              <a:spcAft>
                <a:spcPts val="0"/>
              </a:spcAft>
              <a:buNone/>
              <a:defRPr/>
            </a:lvl8pPr>
            <a:lvl9pPr lvl="8">
              <a:spcBef>
                <a:spcPts val="0"/>
              </a:spcBef>
              <a:spcAft>
                <a:spcPts val="0"/>
              </a:spcAft>
              <a:buNone/>
              <a:defRPr/>
            </a:lvl9pPr>
          </a:lstStyle>
          <a:p>
            <a:endParaRPr/>
          </a:p>
        </p:txBody>
      </p:sp>
      <p:sp>
        <p:nvSpPr>
          <p:cNvPr id="39" name="Google Shape;39;p8"/>
          <p:cNvSpPr txBox="1">
            <a:spLocks noGrp="1"/>
          </p:cNvSpPr>
          <p:nvPr>
            <p:ph type="subTitle" idx="5"/>
          </p:nvPr>
        </p:nvSpPr>
        <p:spPr>
          <a:xfrm>
            <a:off x="3422100"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
        <p:nvSpPr>
          <p:cNvPr id="40" name="Google Shape;40;p8"/>
          <p:cNvSpPr txBox="1">
            <a:spLocks noGrp="1"/>
          </p:cNvSpPr>
          <p:nvPr>
            <p:ph type="subTitle" idx="6"/>
          </p:nvPr>
        </p:nvSpPr>
        <p:spPr>
          <a:xfrm>
            <a:off x="6232575" y="1234075"/>
            <a:ext cx="2299800" cy="5448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3400">
                <a:latin typeface="Rubik Medium"/>
                <a:ea typeface="Rubik Medium"/>
                <a:cs typeface="Rubik Medium"/>
                <a:sym typeface="Rubik Medium"/>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ideo Only">
  <p:cSld name="CUSTOM_5">
    <p:spTree>
      <p:nvGrpSpPr>
        <p:cNvPr id="1" name="Shape 41"/>
        <p:cNvGrpSpPr/>
        <p:nvPr/>
      </p:nvGrpSpPr>
      <p:grpSpPr>
        <a:xfrm>
          <a:off x="0" y="0"/>
          <a:ext cx="0" cy="0"/>
          <a:chOff x="0" y="0"/>
          <a:chExt cx="0" cy="0"/>
        </a:xfrm>
      </p:grpSpPr>
      <p:sp>
        <p:nvSpPr>
          <p:cNvPr id="42" name="Google Shape;42;p9"/>
          <p:cNvSpPr txBox="1">
            <a:spLocks noGrp="1"/>
          </p:cNvSpPr>
          <p:nvPr>
            <p:ph type="title"/>
          </p:nvPr>
        </p:nvSpPr>
        <p:spPr>
          <a:xfrm>
            <a:off x="0" y="519850"/>
            <a:ext cx="9144000" cy="621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None/>
              <a:defRPr sz="3000">
                <a:latin typeface="Rubik"/>
                <a:ea typeface="Rubik"/>
                <a:cs typeface="Rubik"/>
                <a:sym typeface="Rubik"/>
              </a:defRPr>
            </a:lvl1pPr>
            <a:lvl2pPr lvl="1" rtl="0">
              <a:spcBef>
                <a:spcPts val="0"/>
              </a:spcBef>
              <a:spcAft>
                <a:spcPts val="0"/>
              </a:spcAft>
              <a:buNone/>
              <a:defRPr sz="3000">
                <a:latin typeface="Rubik"/>
                <a:ea typeface="Rubik"/>
                <a:cs typeface="Rubik"/>
                <a:sym typeface="Rubik"/>
              </a:defRPr>
            </a:lvl2pPr>
            <a:lvl3pPr lvl="2" rtl="0">
              <a:spcBef>
                <a:spcPts val="0"/>
              </a:spcBef>
              <a:spcAft>
                <a:spcPts val="0"/>
              </a:spcAft>
              <a:buNone/>
              <a:defRPr sz="3000">
                <a:latin typeface="Rubik"/>
                <a:ea typeface="Rubik"/>
                <a:cs typeface="Rubik"/>
                <a:sym typeface="Rubik"/>
              </a:defRPr>
            </a:lvl3pPr>
            <a:lvl4pPr lvl="3" rtl="0">
              <a:spcBef>
                <a:spcPts val="0"/>
              </a:spcBef>
              <a:spcAft>
                <a:spcPts val="0"/>
              </a:spcAft>
              <a:buNone/>
              <a:defRPr sz="3000">
                <a:latin typeface="Rubik"/>
                <a:ea typeface="Rubik"/>
                <a:cs typeface="Rubik"/>
                <a:sym typeface="Rubik"/>
              </a:defRPr>
            </a:lvl4pPr>
            <a:lvl5pPr lvl="4" rtl="0">
              <a:spcBef>
                <a:spcPts val="0"/>
              </a:spcBef>
              <a:spcAft>
                <a:spcPts val="0"/>
              </a:spcAft>
              <a:buNone/>
              <a:defRPr sz="3000">
                <a:latin typeface="Rubik"/>
                <a:ea typeface="Rubik"/>
                <a:cs typeface="Rubik"/>
                <a:sym typeface="Rubik"/>
              </a:defRPr>
            </a:lvl5pPr>
            <a:lvl6pPr lvl="5" rtl="0">
              <a:spcBef>
                <a:spcPts val="0"/>
              </a:spcBef>
              <a:spcAft>
                <a:spcPts val="0"/>
              </a:spcAft>
              <a:buNone/>
              <a:defRPr sz="3000">
                <a:latin typeface="Rubik"/>
                <a:ea typeface="Rubik"/>
                <a:cs typeface="Rubik"/>
                <a:sym typeface="Rubik"/>
              </a:defRPr>
            </a:lvl6pPr>
            <a:lvl7pPr lvl="6" rtl="0">
              <a:spcBef>
                <a:spcPts val="0"/>
              </a:spcBef>
              <a:spcAft>
                <a:spcPts val="0"/>
              </a:spcAft>
              <a:buNone/>
              <a:defRPr sz="3000">
                <a:latin typeface="Rubik"/>
                <a:ea typeface="Rubik"/>
                <a:cs typeface="Rubik"/>
                <a:sym typeface="Rubik"/>
              </a:defRPr>
            </a:lvl7pPr>
            <a:lvl8pPr lvl="7" rtl="0">
              <a:spcBef>
                <a:spcPts val="0"/>
              </a:spcBef>
              <a:spcAft>
                <a:spcPts val="0"/>
              </a:spcAft>
              <a:buNone/>
              <a:defRPr sz="3000">
                <a:latin typeface="Rubik"/>
                <a:ea typeface="Rubik"/>
                <a:cs typeface="Rubik"/>
                <a:sym typeface="Rubik"/>
              </a:defRPr>
            </a:lvl8pPr>
            <a:lvl9pPr lvl="8" rtl="0">
              <a:spcBef>
                <a:spcPts val="0"/>
              </a:spcBef>
              <a:spcAft>
                <a:spcPts val="0"/>
              </a:spcAft>
              <a:buNone/>
              <a:defRPr sz="3000">
                <a:latin typeface="Rubik"/>
                <a:ea typeface="Rubik"/>
                <a:cs typeface="Rubik"/>
                <a:sym typeface="Rubik"/>
              </a:defRPr>
            </a:lvl9pPr>
          </a:lstStyle>
          <a:p>
            <a:endParaRPr/>
          </a:p>
        </p:txBody>
      </p:sp>
      <p:sp>
        <p:nvSpPr>
          <p:cNvPr id="43" name="Google Shape;43;p9"/>
          <p:cNvSpPr txBox="1">
            <a:spLocks noGrp="1"/>
          </p:cNvSpPr>
          <p:nvPr>
            <p:ph type="subTitle" idx="1"/>
          </p:nvPr>
        </p:nvSpPr>
        <p:spPr>
          <a:xfrm>
            <a:off x="577550" y="196150"/>
            <a:ext cx="3639600" cy="323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None/>
              <a:defRPr sz="1200">
                <a:latin typeface="Rubik"/>
                <a:ea typeface="Rubik"/>
                <a:cs typeface="Rubik"/>
                <a:sym typeface="Rubik"/>
              </a:defRPr>
            </a:lvl1pPr>
            <a:lvl2pPr lvl="1" rtl="0">
              <a:spcBef>
                <a:spcPts val="0"/>
              </a:spcBef>
              <a:spcAft>
                <a:spcPts val="0"/>
              </a:spcAft>
              <a:buNone/>
              <a:defRPr sz="1200">
                <a:latin typeface="Rubik"/>
                <a:ea typeface="Rubik"/>
                <a:cs typeface="Rubik"/>
                <a:sym typeface="Rubik"/>
              </a:defRPr>
            </a:lvl2pPr>
            <a:lvl3pPr lvl="2" rtl="0">
              <a:spcBef>
                <a:spcPts val="0"/>
              </a:spcBef>
              <a:spcAft>
                <a:spcPts val="0"/>
              </a:spcAft>
              <a:buNone/>
              <a:defRPr sz="1200">
                <a:latin typeface="Rubik"/>
                <a:ea typeface="Rubik"/>
                <a:cs typeface="Rubik"/>
                <a:sym typeface="Rubik"/>
              </a:defRPr>
            </a:lvl3pPr>
            <a:lvl4pPr lvl="3" rtl="0">
              <a:spcBef>
                <a:spcPts val="0"/>
              </a:spcBef>
              <a:spcAft>
                <a:spcPts val="0"/>
              </a:spcAft>
              <a:buNone/>
              <a:defRPr sz="1200">
                <a:latin typeface="Rubik"/>
                <a:ea typeface="Rubik"/>
                <a:cs typeface="Rubik"/>
                <a:sym typeface="Rubik"/>
              </a:defRPr>
            </a:lvl4pPr>
            <a:lvl5pPr lvl="4" rtl="0">
              <a:spcBef>
                <a:spcPts val="0"/>
              </a:spcBef>
              <a:spcAft>
                <a:spcPts val="0"/>
              </a:spcAft>
              <a:buNone/>
              <a:defRPr sz="1200">
                <a:latin typeface="Rubik"/>
                <a:ea typeface="Rubik"/>
                <a:cs typeface="Rubik"/>
                <a:sym typeface="Rubik"/>
              </a:defRPr>
            </a:lvl5pPr>
            <a:lvl6pPr lvl="5" rtl="0">
              <a:spcBef>
                <a:spcPts val="0"/>
              </a:spcBef>
              <a:spcAft>
                <a:spcPts val="0"/>
              </a:spcAft>
              <a:buNone/>
              <a:defRPr sz="1200">
                <a:latin typeface="Rubik"/>
                <a:ea typeface="Rubik"/>
                <a:cs typeface="Rubik"/>
                <a:sym typeface="Rubik"/>
              </a:defRPr>
            </a:lvl6pPr>
            <a:lvl7pPr lvl="6" rtl="0">
              <a:spcBef>
                <a:spcPts val="0"/>
              </a:spcBef>
              <a:spcAft>
                <a:spcPts val="0"/>
              </a:spcAft>
              <a:buNone/>
              <a:defRPr sz="1200">
                <a:latin typeface="Rubik"/>
                <a:ea typeface="Rubik"/>
                <a:cs typeface="Rubik"/>
                <a:sym typeface="Rubik"/>
              </a:defRPr>
            </a:lvl7pPr>
            <a:lvl8pPr lvl="7" rtl="0">
              <a:spcBef>
                <a:spcPts val="0"/>
              </a:spcBef>
              <a:spcAft>
                <a:spcPts val="0"/>
              </a:spcAft>
              <a:buNone/>
              <a:defRPr sz="1200">
                <a:latin typeface="Rubik"/>
                <a:ea typeface="Rubik"/>
                <a:cs typeface="Rubik"/>
                <a:sym typeface="Rubik"/>
              </a:defRPr>
            </a:lvl8pPr>
            <a:lvl9pPr lvl="8" rtl="0">
              <a:spcBef>
                <a:spcPts val="0"/>
              </a:spcBef>
              <a:spcAft>
                <a:spcPts val="0"/>
              </a:spcAft>
              <a:buNone/>
              <a:defRPr sz="1200">
                <a:latin typeface="Rubik"/>
                <a:ea typeface="Rubik"/>
                <a:cs typeface="Rubik"/>
                <a:sym typeface="Rubik"/>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4"/>
        <p:cNvGrpSpPr/>
        <p:nvPr/>
      </p:nvGrpSpPr>
      <p:grpSpPr>
        <a:xfrm>
          <a:off x="0" y="0"/>
          <a:ext cx="0" cy="0"/>
          <a:chOff x="0" y="0"/>
          <a:chExt cx="0" cy="0"/>
        </a:xfrm>
      </p:grpSpPr>
      <p:sp>
        <p:nvSpPr>
          <p:cNvPr id="45" name="Google Shape;45;p10"/>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SzPts val="5200"/>
              <a:buChar char="●"/>
              <a:defRPr sz="5200"/>
            </a:lvl1pPr>
            <a:lvl2pPr lvl="1" algn="ctr" rtl="0">
              <a:spcBef>
                <a:spcPts val="0"/>
              </a:spcBef>
              <a:spcAft>
                <a:spcPts val="0"/>
              </a:spcAft>
              <a:buSzPts val="5200"/>
              <a:buChar char="○"/>
              <a:defRPr sz="5200"/>
            </a:lvl2pPr>
            <a:lvl3pPr lvl="2" algn="ctr" rtl="0">
              <a:spcBef>
                <a:spcPts val="0"/>
              </a:spcBef>
              <a:spcAft>
                <a:spcPts val="0"/>
              </a:spcAft>
              <a:buSzPts val="5200"/>
              <a:buChar char="■"/>
              <a:defRPr sz="5200"/>
            </a:lvl3pPr>
            <a:lvl4pPr lvl="3" algn="ctr" rtl="0">
              <a:spcBef>
                <a:spcPts val="0"/>
              </a:spcBef>
              <a:spcAft>
                <a:spcPts val="0"/>
              </a:spcAft>
              <a:buSzPts val="5200"/>
              <a:buChar char="●"/>
              <a:defRPr sz="5200"/>
            </a:lvl4pPr>
            <a:lvl5pPr lvl="4" algn="ctr" rtl="0">
              <a:spcBef>
                <a:spcPts val="0"/>
              </a:spcBef>
              <a:spcAft>
                <a:spcPts val="0"/>
              </a:spcAft>
              <a:buSzPts val="5200"/>
              <a:buChar char="○"/>
              <a:defRPr sz="5200"/>
            </a:lvl5pPr>
            <a:lvl6pPr lvl="5" algn="ctr" rtl="0">
              <a:spcBef>
                <a:spcPts val="0"/>
              </a:spcBef>
              <a:spcAft>
                <a:spcPts val="0"/>
              </a:spcAft>
              <a:buSzPts val="5200"/>
              <a:buChar char="■"/>
              <a:defRPr sz="5200"/>
            </a:lvl6pPr>
            <a:lvl7pPr lvl="6" algn="ctr" rtl="0">
              <a:spcBef>
                <a:spcPts val="0"/>
              </a:spcBef>
              <a:spcAft>
                <a:spcPts val="0"/>
              </a:spcAft>
              <a:buSzPts val="5200"/>
              <a:buChar char="●"/>
              <a:defRPr sz="5200"/>
            </a:lvl7pPr>
            <a:lvl8pPr lvl="7" algn="ctr" rtl="0">
              <a:spcBef>
                <a:spcPts val="0"/>
              </a:spcBef>
              <a:spcAft>
                <a:spcPts val="0"/>
              </a:spcAft>
              <a:buSzPts val="5200"/>
              <a:buChar char="○"/>
              <a:defRPr sz="5200"/>
            </a:lvl8pPr>
            <a:lvl9pPr lvl="8" algn="ctr" rtl="0">
              <a:spcBef>
                <a:spcPts val="0"/>
              </a:spcBef>
              <a:spcAft>
                <a:spcPts val="0"/>
              </a:spcAft>
              <a:buSzPts val="5200"/>
              <a:buChar char="■"/>
              <a:defRPr sz="5200"/>
            </a:lvl9pPr>
          </a:lstStyle>
          <a:p>
            <a:endParaRPr/>
          </a:p>
        </p:txBody>
      </p:sp>
      <p:sp>
        <p:nvSpPr>
          <p:cNvPr id="46" name="Google Shape;46;p10"/>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47" name="Google Shape;47;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0">
            <a:alphaModFix/>
          </a:blip>
          <a:srcRect/>
          <a:stretch/>
        </p:blipFill>
        <p:spPr>
          <a:xfrm>
            <a:off x="6476875" y="4767625"/>
            <a:ext cx="2532437" cy="240275"/>
          </a:xfrm>
          <a:prstGeom prst="rect">
            <a:avLst/>
          </a:prstGeom>
          <a:noFill/>
          <a:ln>
            <a:noFill/>
          </a:ln>
        </p:spPr>
      </p:pic>
      <p:sp>
        <p:nvSpPr>
          <p:cNvPr id="7" name="Google Shape;7;p1"/>
          <p:cNvSpPr txBox="1"/>
          <p:nvPr/>
        </p:nvSpPr>
        <p:spPr>
          <a:xfrm>
            <a:off x="622525" y="4720200"/>
            <a:ext cx="5026500" cy="335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800" b="1">
                <a:solidFill>
                  <a:srgbClr val="999999"/>
                </a:solidFill>
                <a:latin typeface="Lato"/>
                <a:ea typeface="Lato"/>
                <a:cs typeface="Lato"/>
                <a:sym typeface="Lato"/>
              </a:rPr>
              <a:t>commonsense.org/education</a:t>
            </a:r>
            <a:r>
              <a:rPr lang="en" sz="800">
                <a:solidFill>
                  <a:srgbClr val="999999"/>
                </a:solidFill>
                <a:latin typeface="Lato"/>
                <a:ea typeface="Lato"/>
                <a:cs typeface="Lato"/>
                <a:sym typeface="Lato"/>
              </a:rPr>
              <a:t> </a:t>
            </a:r>
            <a:endParaRPr sz="600">
              <a:solidFill>
                <a:srgbClr val="999999"/>
              </a:solidFill>
              <a:latin typeface="Lato"/>
              <a:ea typeface="Lato"/>
              <a:cs typeface="Lato"/>
              <a:sym typeface="Lato"/>
            </a:endParaRPr>
          </a:p>
          <a:p>
            <a:pPr marL="0" lvl="0" indent="0" algn="l" rtl="0">
              <a:spcBef>
                <a:spcPts val="0"/>
              </a:spcBef>
              <a:spcAft>
                <a:spcPts val="0"/>
              </a:spcAft>
              <a:buNone/>
            </a:pPr>
            <a:r>
              <a:rPr lang="en" sz="600">
                <a:solidFill>
                  <a:srgbClr val="999999"/>
                </a:solidFill>
                <a:highlight>
                  <a:srgbClr val="FFFFFF"/>
                </a:highlight>
                <a:latin typeface="Lato"/>
                <a:ea typeface="Lato"/>
                <a:cs typeface="Lato"/>
                <a:sym typeface="Lato"/>
              </a:rPr>
              <a:t>Shareable with attribution for noncommercial use. Remixing is permitted.</a:t>
            </a:r>
            <a:endParaRPr sz="600">
              <a:solidFill>
                <a:srgbClr val="999999"/>
              </a:solidFill>
              <a:latin typeface="Lato"/>
              <a:ea typeface="Lato"/>
              <a:cs typeface="Lato"/>
              <a:sym typeface="Lato"/>
            </a:endParaRPr>
          </a:p>
        </p:txBody>
      </p:sp>
      <p:pic>
        <p:nvPicPr>
          <p:cNvPr id="8" name="Google Shape;8;p1"/>
          <p:cNvPicPr preferRelativeResize="0"/>
          <p:nvPr/>
        </p:nvPicPr>
        <p:blipFill rotWithShape="1">
          <a:blip r:embed="rId11">
            <a:alphaModFix/>
          </a:blip>
          <a:srcRect l="357" r="357"/>
          <a:stretch/>
        </p:blipFill>
        <p:spPr>
          <a:xfrm>
            <a:off x="134575" y="4835977"/>
            <a:ext cx="487950" cy="171950"/>
          </a:xfrm>
          <a:prstGeom prst="rect">
            <a:avLst/>
          </a:prstGeom>
          <a:noFill/>
          <a:ln>
            <a:noFill/>
          </a:ln>
        </p:spPr>
      </p:pic>
      <p:sp>
        <p:nvSpPr>
          <p:cNvPr id="9" name="Google Shape;9;p1"/>
          <p:cNvSpPr/>
          <p:nvPr/>
        </p:nvSpPr>
        <p:spPr>
          <a:xfrm>
            <a:off x="0" y="4656675"/>
            <a:ext cx="9144000" cy="9600"/>
          </a:xfrm>
          <a:prstGeom prst="rect">
            <a:avLst/>
          </a:pr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8.xml"/><Relationship Id="rId5" Type="http://schemas.openxmlformats.org/officeDocument/2006/relationships/image" Target="../media/image5.jp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Google Shape;52;p11"/>
          <p:cNvSpPr/>
          <p:nvPr/>
        </p:nvSpPr>
        <p:spPr>
          <a:xfrm>
            <a:off x="-150" y="-3075"/>
            <a:ext cx="3631200" cy="51609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3" name="Google Shape;53;p11"/>
          <p:cNvPicPr preferRelativeResize="0"/>
          <p:nvPr/>
        </p:nvPicPr>
        <p:blipFill>
          <a:blip r:embed="rId3">
            <a:alphaModFix/>
          </a:blip>
          <a:stretch>
            <a:fillRect/>
          </a:stretch>
        </p:blipFill>
        <p:spPr>
          <a:xfrm>
            <a:off x="2" y="2"/>
            <a:ext cx="3626614" cy="910650"/>
          </a:xfrm>
          <a:prstGeom prst="rect">
            <a:avLst/>
          </a:prstGeom>
          <a:noFill/>
          <a:ln>
            <a:noFill/>
          </a:ln>
        </p:spPr>
      </p:pic>
      <p:sp>
        <p:nvSpPr>
          <p:cNvPr id="54" name="Google Shape;54;p11"/>
          <p:cNvSpPr txBox="1"/>
          <p:nvPr/>
        </p:nvSpPr>
        <p:spPr>
          <a:xfrm>
            <a:off x="193350" y="1741900"/>
            <a:ext cx="2921400" cy="24123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600">
                <a:latin typeface="Rubik"/>
                <a:ea typeface="Rubik"/>
                <a:cs typeface="Rubik"/>
                <a:sym typeface="Rubik"/>
              </a:rPr>
              <a:t>Finding Credible News</a:t>
            </a:r>
            <a:endParaRPr sz="3600">
              <a:latin typeface="Rubik"/>
              <a:ea typeface="Rubik"/>
              <a:cs typeface="Rubik"/>
              <a:sym typeface="Rubik"/>
            </a:endParaRPr>
          </a:p>
          <a:p>
            <a:pPr marL="0" lvl="0" indent="0" algn="l" rtl="0">
              <a:lnSpc>
                <a:spcPct val="115000"/>
              </a:lnSpc>
              <a:spcBef>
                <a:spcPts val="0"/>
              </a:spcBef>
              <a:spcAft>
                <a:spcPts val="0"/>
              </a:spcAft>
              <a:buNone/>
            </a:pPr>
            <a:endParaRPr sz="3600">
              <a:latin typeface="Rubik Light"/>
              <a:ea typeface="Rubik Light"/>
              <a:cs typeface="Rubik Light"/>
              <a:sym typeface="Rubik Light"/>
            </a:endParaRPr>
          </a:p>
        </p:txBody>
      </p:sp>
      <p:pic>
        <p:nvPicPr>
          <p:cNvPr id="55" name="Google Shape;55;p11"/>
          <p:cNvPicPr preferRelativeResize="0"/>
          <p:nvPr/>
        </p:nvPicPr>
        <p:blipFill>
          <a:blip r:embed="rId4">
            <a:alphaModFix/>
          </a:blip>
          <a:stretch>
            <a:fillRect/>
          </a:stretch>
        </p:blipFill>
        <p:spPr>
          <a:xfrm>
            <a:off x="279275" y="4563276"/>
            <a:ext cx="3064000" cy="290700"/>
          </a:xfrm>
          <a:prstGeom prst="rect">
            <a:avLst/>
          </a:prstGeom>
          <a:noFill/>
          <a:ln>
            <a:noFill/>
          </a:ln>
        </p:spPr>
      </p:pic>
      <p:sp>
        <p:nvSpPr>
          <p:cNvPr id="56" name="Google Shape;56;p11"/>
          <p:cNvSpPr/>
          <p:nvPr/>
        </p:nvSpPr>
        <p:spPr>
          <a:xfrm rot="10800000" flipH="1">
            <a:off x="280125" y="4329642"/>
            <a:ext cx="3063300" cy="34500"/>
          </a:xfrm>
          <a:prstGeom prst="rect">
            <a:avLst/>
          </a:pr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57;p11"/>
          <p:cNvSpPr txBox="1"/>
          <p:nvPr/>
        </p:nvSpPr>
        <p:spPr>
          <a:xfrm>
            <a:off x="193350" y="1423068"/>
            <a:ext cx="2921400" cy="42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solidFill>
                  <a:srgbClr val="999999"/>
                </a:solidFill>
                <a:latin typeface="Rubik"/>
                <a:ea typeface="Rubik"/>
                <a:cs typeface="Rubik"/>
                <a:sym typeface="Rubik"/>
              </a:rPr>
              <a:t>DIGITAL CITIZENSHIP | GRADE 6</a:t>
            </a:r>
            <a:endParaRPr sz="1200">
              <a:solidFill>
                <a:srgbClr val="999999"/>
              </a:solidFill>
            </a:endParaRPr>
          </a:p>
        </p:txBody>
      </p:sp>
      <p:pic>
        <p:nvPicPr>
          <p:cNvPr id="58" name="Google Shape;58;p11"/>
          <p:cNvPicPr preferRelativeResize="0"/>
          <p:nvPr/>
        </p:nvPicPr>
        <p:blipFill rotWithShape="1">
          <a:blip r:embed="rId5">
            <a:alphaModFix/>
          </a:blip>
          <a:srcRect l="38079" t="18549" r="16134" b="2380"/>
          <a:stretch/>
        </p:blipFill>
        <p:spPr>
          <a:xfrm>
            <a:off x="3631050" y="0"/>
            <a:ext cx="5512953" cy="516049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21"/>
          <p:cNvSpPr txBox="1">
            <a:spLocks noGrp="1"/>
          </p:cNvSpPr>
          <p:nvPr>
            <p:ph type="subTitle" idx="4"/>
          </p:nvPr>
        </p:nvSpPr>
        <p:spPr>
          <a:xfrm>
            <a:off x="480150" y="1157875"/>
            <a:ext cx="2299800" cy="5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13FE0"/>
                </a:solidFill>
                <a:latin typeface="Rubik"/>
                <a:ea typeface="Rubik"/>
                <a:cs typeface="Rubik"/>
                <a:sym typeface="Rubik"/>
              </a:rPr>
              <a:t>Fake News</a:t>
            </a:r>
            <a:endParaRPr sz="2400">
              <a:solidFill>
                <a:srgbClr val="413FE0"/>
              </a:solidFill>
            </a:endParaRPr>
          </a:p>
        </p:txBody>
      </p:sp>
      <p:sp>
        <p:nvSpPr>
          <p:cNvPr id="146" name="Google Shape;146;p21"/>
          <p:cNvSpPr txBox="1">
            <a:spLocks noGrp="1"/>
          </p:cNvSpPr>
          <p:nvPr>
            <p:ph type="subTitle" idx="5"/>
          </p:nvPr>
        </p:nvSpPr>
        <p:spPr>
          <a:xfrm>
            <a:off x="3422100" y="1157875"/>
            <a:ext cx="2484300" cy="5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683FF2"/>
                </a:solidFill>
                <a:latin typeface="Rubik"/>
                <a:ea typeface="Rubik"/>
                <a:cs typeface="Rubik"/>
                <a:sym typeface="Rubik"/>
              </a:rPr>
              <a:t>Questionable</a:t>
            </a:r>
            <a:endParaRPr sz="2400">
              <a:solidFill>
                <a:srgbClr val="683FF2"/>
              </a:solidFill>
            </a:endParaRPr>
          </a:p>
        </p:txBody>
      </p:sp>
      <p:sp>
        <p:nvSpPr>
          <p:cNvPr id="147" name="Google Shape;147;p21"/>
          <p:cNvSpPr txBox="1">
            <a:spLocks noGrp="1"/>
          </p:cNvSpPr>
          <p:nvPr>
            <p:ph type="body" idx="1"/>
          </p:nvPr>
        </p:nvSpPr>
        <p:spPr>
          <a:xfrm>
            <a:off x="480150" y="1732250"/>
            <a:ext cx="2558700" cy="2354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Clr>
                <a:schemeClr val="dk1"/>
              </a:buClr>
              <a:buSzPts val="1100"/>
              <a:buFont typeface="Arial"/>
              <a:buNone/>
            </a:pPr>
            <a:r>
              <a:rPr lang="en">
                <a:solidFill>
                  <a:schemeClr val="dk1"/>
                </a:solidFill>
              </a:rPr>
              <a:t>Information is very surprising—even unbelievable.</a:t>
            </a:r>
            <a:endParaRPr>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en">
                <a:solidFill>
                  <a:schemeClr val="dk1"/>
                </a:solidFill>
              </a:rPr>
              <a:t>Website is biased or is not part of a credible news, academic, or governmental organization.</a:t>
            </a:r>
            <a:endParaRPr>
              <a:solidFill>
                <a:schemeClr val="dk1"/>
              </a:solidFill>
            </a:endParaRPr>
          </a:p>
          <a:p>
            <a:pPr marL="0" lvl="0" indent="0" algn="l" rtl="0">
              <a:lnSpc>
                <a:spcPct val="120000"/>
              </a:lnSpc>
              <a:spcBef>
                <a:spcPts val="1000"/>
              </a:spcBef>
              <a:spcAft>
                <a:spcPts val="0"/>
              </a:spcAft>
              <a:buClr>
                <a:schemeClr val="dk1"/>
              </a:buClr>
              <a:buSzPts val="1100"/>
              <a:buFont typeface="Arial"/>
              <a:buNone/>
            </a:pPr>
            <a:r>
              <a:rPr lang="en">
                <a:solidFill>
                  <a:schemeClr val="dk1"/>
                </a:solidFill>
              </a:rPr>
              <a:t>Author's bio or previous articles show a bias on the issue.</a:t>
            </a:r>
            <a:endParaRPr>
              <a:solidFill>
                <a:schemeClr val="dk1"/>
              </a:solidFill>
            </a:endParaRPr>
          </a:p>
          <a:p>
            <a:pPr marL="0" lvl="0" indent="0" algn="l" rtl="0">
              <a:lnSpc>
                <a:spcPct val="120000"/>
              </a:lnSpc>
              <a:spcBef>
                <a:spcPts val="1000"/>
              </a:spcBef>
              <a:spcAft>
                <a:spcPts val="1000"/>
              </a:spcAft>
              <a:buNone/>
            </a:pPr>
            <a:r>
              <a:rPr lang="en">
                <a:solidFill>
                  <a:schemeClr val="dk1"/>
                </a:solidFill>
              </a:rPr>
              <a:t>Key points cannot be corroborated by other credible sites.</a:t>
            </a:r>
            <a:endParaRPr/>
          </a:p>
        </p:txBody>
      </p:sp>
      <p:sp>
        <p:nvSpPr>
          <p:cNvPr id="148" name="Google Shape;148;p21"/>
          <p:cNvSpPr txBox="1">
            <a:spLocks noGrp="1"/>
          </p:cNvSpPr>
          <p:nvPr>
            <p:ph type="body" idx="2"/>
          </p:nvPr>
        </p:nvSpPr>
        <p:spPr>
          <a:xfrm>
            <a:off x="3422094" y="1732250"/>
            <a:ext cx="2299800" cy="2354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a:solidFill>
                  <a:schemeClr val="dk1"/>
                </a:solidFill>
              </a:rPr>
              <a:t>Information may be surprising but is not unbelievable.</a:t>
            </a:r>
            <a:endParaRPr>
              <a:solidFill>
                <a:schemeClr val="dk1"/>
              </a:solidFill>
            </a:endParaRPr>
          </a:p>
          <a:p>
            <a:pPr marL="0" lvl="0" indent="0" algn="l" rtl="0">
              <a:lnSpc>
                <a:spcPct val="120000"/>
              </a:lnSpc>
              <a:spcBef>
                <a:spcPts val="1000"/>
              </a:spcBef>
              <a:spcAft>
                <a:spcPts val="0"/>
              </a:spcAft>
              <a:buNone/>
            </a:pPr>
            <a:r>
              <a:rPr lang="en">
                <a:solidFill>
                  <a:schemeClr val="dk1"/>
                </a:solidFill>
              </a:rPr>
              <a:t>Website is not part of a credible news, academic, or governmental organization.</a:t>
            </a:r>
            <a:endParaRPr>
              <a:solidFill>
                <a:schemeClr val="dk1"/>
              </a:solidFill>
            </a:endParaRPr>
          </a:p>
          <a:p>
            <a:pPr marL="0" lvl="0" indent="0" algn="l" rtl="0">
              <a:lnSpc>
                <a:spcPct val="120000"/>
              </a:lnSpc>
              <a:spcBef>
                <a:spcPts val="1000"/>
              </a:spcBef>
              <a:spcAft>
                <a:spcPts val="0"/>
              </a:spcAft>
              <a:buNone/>
            </a:pPr>
            <a:r>
              <a:rPr lang="en">
                <a:solidFill>
                  <a:schemeClr val="dk1"/>
                </a:solidFill>
              </a:rPr>
              <a:t>Author's bio or previous articles may show bias, or the article is an editorial or opinion piece.</a:t>
            </a:r>
            <a:endParaRPr>
              <a:solidFill>
                <a:schemeClr val="dk1"/>
              </a:solidFill>
            </a:endParaRPr>
          </a:p>
          <a:p>
            <a:pPr marL="0" lvl="0" indent="0" algn="l" rtl="0">
              <a:lnSpc>
                <a:spcPct val="120000"/>
              </a:lnSpc>
              <a:spcBef>
                <a:spcPts val="1000"/>
              </a:spcBef>
              <a:spcAft>
                <a:spcPts val="1000"/>
              </a:spcAft>
              <a:buNone/>
            </a:pPr>
            <a:r>
              <a:rPr lang="en">
                <a:solidFill>
                  <a:schemeClr val="dk1"/>
                </a:solidFill>
              </a:rPr>
              <a:t>Most key points can be corroborated.</a:t>
            </a:r>
            <a:endParaRPr>
              <a:solidFill>
                <a:schemeClr val="dk1"/>
              </a:solidFill>
            </a:endParaRPr>
          </a:p>
        </p:txBody>
      </p:sp>
      <p:sp>
        <p:nvSpPr>
          <p:cNvPr id="149" name="Google Shape;149;p21"/>
          <p:cNvSpPr txBox="1">
            <a:spLocks noGrp="1"/>
          </p:cNvSpPr>
          <p:nvPr>
            <p:ph type="body" idx="3"/>
          </p:nvPr>
        </p:nvSpPr>
        <p:spPr>
          <a:xfrm>
            <a:off x="6232575" y="1732250"/>
            <a:ext cx="2558700" cy="23544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
                <a:solidFill>
                  <a:schemeClr val="dk1"/>
                </a:solidFill>
              </a:rPr>
              <a:t>Information may or may not be surprising but makes sense.</a:t>
            </a:r>
            <a:endParaRPr>
              <a:solidFill>
                <a:schemeClr val="dk1"/>
              </a:solidFill>
            </a:endParaRPr>
          </a:p>
          <a:p>
            <a:pPr marL="0" lvl="0" indent="0" algn="l" rtl="0">
              <a:lnSpc>
                <a:spcPct val="120000"/>
              </a:lnSpc>
              <a:spcBef>
                <a:spcPts val="1000"/>
              </a:spcBef>
              <a:spcAft>
                <a:spcPts val="0"/>
              </a:spcAft>
              <a:buNone/>
            </a:pPr>
            <a:r>
              <a:rPr lang="en">
                <a:solidFill>
                  <a:schemeClr val="dk1"/>
                </a:solidFill>
              </a:rPr>
              <a:t>Website is part of a credible news, academic, or governmental organization.</a:t>
            </a:r>
            <a:endParaRPr>
              <a:solidFill>
                <a:schemeClr val="dk1"/>
              </a:solidFill>
            </a:endParaRPr>
          </a:p>
          <a:p>
            <a:pPr marL="0" lvl="0" indent="0" algn="l" rtl="0">
              <a:lnSpc>
                <a:spcPct val="120000"/>
              </a:lnSpc>
              <a:spcBef>
                <a:spcPts val="1000"/>
              </a:spcBef>
              <a:spcAft>
                <a:spcPts val="0"/>
              </a:spcAft>
              <a:buNone/>
            </a:pPr>
            <a:r>
              <a:rPr lang="en">
                <a:solidFill>
                  <a:schemeClr val="dk1"/>
                </a:solidFill>
              </a:rPr>
              <a:t>Author has no clear bias on the issue, and article is not an editorial or opinion piece.</a:t>
            </a:r>
            <a:endParaRPr>
              <a:solidFill>
                <a:schemeClr val="dk1"/>
              </a:solidFill>
            </a:endParaRPr>
          </a:p>
          <a:p>
            <a:pPr marL="0" lvl="0" indent="0" algn="l" rtl="0">
              <a:lnSpc>
                <a:spcPct val="120000"/>
              </a:lnSpc>
              <a:spcBef>
                <a:spcPts val="1000"/>
              </a:spcBef>
              <a:spcAft>
                <a:spcPts val="1000"/>
              </a:spcAft>
              <a:buNone/>
            </a:pPr>
            <a:r>
              <a:rPr lang="en">
                <a:solidFill>
                  <a:schemeClr val="dk1"/>
                </a:solidFill>
              </a:rPr>
              <a:t>All key points can be corroborated by other credible sites.</a:t>
            </a:r>
            <a:endParaRPr>
              <a:solidFill>
                <a:schemeClr val="dk1"/>
              </a:solidFill>
            </a:endParaRPr>
          </a:p>
        </p:txBody>
      </p:sp>
      <p:sp>
        <p:nvSpPr>
          <p:cNvPr id="150" name="Google Shape;150;p21"/>
          <p:cNvSpPr txBox="1">
            <a:spLocks noGrp="1"/>
          </p:cNvSpPr>
          <p:nvPr>
            <p:ph type="title"/>
          </p:nvPr>
        </p:nvSpPr>
        <p:spPr>
          <a:xfrm>
            <a:off x="0" y="571850"/>
            <a:ext cx="9144000" cy="544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rPr>
              <a:t>How credible is it?</a:t>
            </a:r>
            <a:endParaRPr sz="2400"/>
          </a:p>
        </p:txBody>
      </p:sp>
      <p:sp>
        <p:nvSpPr>
          <p:cNvPr id="151" name="Google Shape;151;p21"/>
          <p:cNvSpPr txBox="1">
            <a:spLocks noGrp="1"/>
          </p:cNvSpPr>
          <p:nvPr>
            <p:ph type="subTitle" idx="6"/>
          </p:nvPr>
        </p:nvSpPr>
        <p:spPr>
          <a:xfrm>
            <a:off x="6232575" y="1157875"/>
            <a:ext cx="2770800" cy="5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AE29A2"/>
                </a:solidFill>
                <a:latin typeface="Rubik"/>
                <a:ea typeface="Rubik"/>
                <a:cs typeface="Rubik"/>
                <a:sym typeface="Rubik"/>
              </a:rPr>
              <a:t>Credible News</a:t>
            </a:r>
            <a:endParaRPr sz="2400">
              <a:solidFill>
                <a:srgbClr val="AE29A2"/>
              </a:solidFill>
            </a:endParaRPr>
          </a:p>
        </p:txBody>
      </p:sp>
      <p:sp>
        <p:nvSpPr>
          <p:cNvPr id="152" name="Google Shape;152;p21"/>
          <p:cNvSpPr txBox="1">
            <a:spLocks noGrp="1"/>
          </p:cNvSpPr>
          <p:nvPr>
            <p:ph type="subTitle" idx="4"/>
          </p:nvPr>
        </p:nvSpPr>
        <p:spPr>
          <a:xfrm>
            <a:off x="577550" y="196150"/>
            <a:ext cx="3639600" cy="323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latin typeface="Rubik"/>
                <a:ea typeface="Rubik"/>
                <a:cs typeface="Rubik"/>
                <a:sym typeface="Rubik"/>
              </a:rPr>
              <a:t>ACTIVITY: NEWS OR FAKE NEWS?</a:t>
            </a:r>
            <a:endParaRPr sz="1200">
              <a:latin typeface="Rubik"/>
              <a:ea typeface="Rubik"/>
              <a:cs typeface="Rubik"/>
              <a:sym typeface="Rubik"/>
            </a:endParaRPr>
          </a:p>
        </p:txBody>
      </p:sp>
      <p:pic>
        <p:nvPicPr>
          <p:cNvPr id="153" name="Google Shape;153;p21"/>
          <p:cNvPicPr preferRelativeResize="0"/>
          <p:nvPr/>
        </p:nvPicPr>
        <p:blipFill>
          <a:blip r:embed="rId3">
            <a:alphaModFix/>
          </a:blip>
          <a:stretch>
            <a:fillRect/>
          </a:stretch>
        </p:blipFill>
        <p:spPr>
          <a:xfrm>
            <a:off x="253850" y="237526"/>
            <a:ext cx="323700" cy="323700"/>
          </a:xfrm>
          <a:prstGeom prst="rect">
            <a:avLst/>
          </a:prstGeom>
          <a:noFill/>
          <a:ln>
            <a:noFill/>
          </a:ln>
        </p:spPr>
      </p:pic>
      <p:pic>
        <p:nvPicPr>
          <p:cNvPr id="154" name="Google Shape;154;p21"/>
          <p:cNvPicPr preferRelativeResize="0"/>
          <p:nvPr/>
        </p:nvPicPr>
        <p:blipFill rotWithShape="1">
          <a:blip r:embed="rId4">
            <a:alphaModFix/>
          </a:blip>
          <a:srcRect r="52349" b="-10"/>
          <a:stretch/>
        </p:blipFill>
        <p:spPr>
          <a:xfrm>
            <a:off x="8532881" y="1233625"/>
            <a:ext cx="397025" cy="457850"/>
          </a:xfrm>
          <a:prstGeom prst="rect">
            <a:avLst/>
          </a:prstGeom>
          <a:noFill/>
          <a:ln>
            <a:noFill/>
          </a:ln>
        </p:spPr>
      </p:pic>
      <p:pic>
        <p:nvPicPr>
          <p:cNvPr id="155" name="Google Shape;155;p21"/>
          <p:cNvPicPr preferRelativeResize="0"/>
          <p:nvPr/>
        </p:nvPicPr>
        <p:blipFill rotWithShape="1">
          <a:blip r:embed="rId4">
            <a:alphaModFix/>
          </a:blip>
          <a:srcRect l="52349" b="-10"/>
          <a:stretch/>
        </p:blipFill>
        <p:spPr>
          <a:xfrm>
            <a:off x="2198843" y="1195525"/>
            <a:ext cx="397025" cy="457850"/>
          </a:xfrm>
          <a:prstGeom prst="rect">
            <a:avLst/>
          </a:prstGeom>
          <a:noFill/>
          <a:ln>
            <a:noFill/>
          </a:ln>
        </p:spPr>
      </p:pic>
      <p:pic>
        <p:nvPicPr>
          <p:cNvPr id="156" name="Google Shape;156;p21"/>
          <p:cNvPicPr preferRelativeResize="0"/>
          <p:nvPr/>
        </p:nvPicPr>
        <p:blipFill rotWithShape="1">
          <a:blip r:embed="rId4">
            <a:alphaModFix/>
          </a:blip>
          <a:srcRect l="52349" b="-10"/>
          <a:stretch/>
        </p:blipFill>
        <p:spPr>
          <a:xfrm rot="-5400000">
            <a:off x="5556493" y="1233625"/>
            <a:ext cx="397025" cy="457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130" name="Google Shape;130;p19"/>
          <p:cNvSpPr txBox="1">
            <a:spLocks noGrp="1"/>
          </p:cNvSpPr>
          <p:nvPr>
            <p:ph type="title"/>
          </p:nvPr>
        </p:nvSpPr>
        <p:spPr>
          <a:xfrm>
            <a:off x="782224" y="1200174"/>
            <a:ext cx="7170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News </a:t>
            </a:r>
            <a:br>
              <a:rPr lang="en-US" dirty="0">
                <a:solidFill>
                  <a:schemeClr val="dk1"/>
                </a:solidFill>
              </a:rPr>
            </a:br>
            <a:r>
              <a:rPr lang="en-US" dirty="0">
                <a:solidFill>
                  <a:schemeClr val="dk1"/>
                </a:solidFill>
              </a:rPr>
              <a:t>or </a:t>
            </a:r>
            <a:br>
              <a:rPr lang="en-US" dirty="0">
                <a:solidFill>
                  <a:schemeClr val="dk1"/>
                </a:solidFill>
              </a:rPr>
            </a:br>
            <a:r>
              <a:rPr lang="en-US" dirty="0">
                <a:solidFill>
                  <a:schemeClr val="dk1"/>
                </a:solidFill>
              </a:rPr>
              <a:t>Fake News?</a:t>
            </a:r>
            <a:endParaRPr dirty="0"/>
          </a:p>
        </p:txBody>
      </p:sp>
      <p:pic>
        <p:nvPicPr>
          <p:cNvPr id="132" name="Google Shape;132;p19"/>
          <p:cNvPicPr preferRelativeResize="0"/>
          <p:nvPr/>
        </p:nvPicPr>
        <p:blipFill rotWithShape="1">
          <a:blip r:embed="rId3">
            <a:alphaModFix/>
          </a:blip>
          <a:srcRect b="10"/>
          <a:stretch/>
        </p:blipFill>
        <p:spPr>
          <a:xfrm>
            <a:off x="198825" y="205553"/>
            <a:ext cx="294540" cy="323700"/>
          </a:xfrm>
          <a:prstGeom prst="rect">
            <a:avLst/>
          </a:prstGeom>
          <a:noFill/>
          <a:ln>
            <a:noFill/>
          </a:ln>
        </p:spPr>
      </p:pic>
      <p:pic>
        <p:nvPicPr>
          <p:cNvPr id="133" name="Google Shape;133;p19"/>
          <p:cNvPicPr preferRelativeResize="0"/>
          <p:nvPr/>
        </p:nvPicPr>
        <p:blipFill>
          <a:blip r:embed="rId4">
            <a:alphaModFix/>
          </a:blip>
          <a:stretch>
            <a:fillRect/>
          </a:stretch>
        </p:blipFill>
        <p:spPr>
          <a:xfrm>
            <a:off x="493365" y="2864533"/>
            <a:ext cx="3543425" cy="590550"/>
          </a:xfrm>
          <a:prstGeom prst="rect">
            <a:avLst/>
          </a:prstGeom>
          <a:noFill/>
          <a:ln>
            <a:noFill/>
          </a:ln>
        </p:spPr>
      </p:pic>
      <p:pic>
        <p:nvPicPr>
          <p:cNvPr id="2" name="Picture 1">
            <a:extLst>
              <a:ext uri="{FF2B5EF4-FFF2-40B4-BE49-F238E27FC236}">
                <a16:creationId xmlns:a16="http://schemas.microsoft.com/office/drawing/2014/main" id="{F0C0D878-D4DA-42BD-ADE6-2440A2AB0F02}"/>
              </a:ext>
            </a:extLst>
          </p:cNvPr>
          <p:cNvPicPr>
            <a:picLocks noChangeAspect="1"/>
          </p:cNvPicPr>
          <p:nvPr/>
        </p:nvPicPr>
        <p:blipFill rotWithShape="1">
          <a:blip r:embed="rId5"/>
          <a:srcRect b="15674"/>
          <a:stretch/>
        </p:blipFill>
        <p:spPr>
          <a:xfrm flipV="1">
            <a:off x="4217150" y="205553"/>
            <a:ext cx="3813698" cy="4337313"/>
          </a:xfrm>
          <a:prstGeom prst="rect">
            <a:avLst/>
          </a:prstGeom>
        </p:spPr>
      </p:pic>
    </p:spTree>
    <p:extLst>
      <p:ext uri="{BB962C8B-B14F-4D97-AF65-F5344CB8AC3E}">
        <p14:creationId xmlns:p14="http://schemas.microsoft.com/office/powerpoint/2010/main" val="4022423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p:nvPr/>
        </p:nvSpPr>
        <p:spPr>
          <a:xfrm>
            <a:off x="827622" y="1524690"/>
            <a:ext cx="7368300" cy="7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US" sz="1800" dirty="0">
                <a:latin typeface="Lato"/>
                <a:ea typeface="Lato"/>
                <a:cs typeface="Lato"/>
                <a:sym typeface="Lato"/>
              </a:rPr>
              <a:t>Imagine that you see a message that says, “Due to an emergency, school has been canceled until next Monday. Please share immediately.” The message looks official, but you’re not sure. How can you find out more?</a:t>
            </a:r>
          </a:p>
          <a:p>
            <a:pPr marL="0" lvl="0" indent="0" algn="l" rtl="0">
              <a:spcBef>
                <a:spcPts val="0"/>
              </a:spcBef>
              <a:spcAft>
                <a:spcPts val="600"/>
              </a:spcAft>
              <a:buNone/>
            </a:pPr>
            <a:endParaRPr lang="en-US" sz="1800" dirty="0">
              <a:latin typeface="Lato"/>
              <a:ea typeface="Lato"/>
              <a:cs typeface="Lato"/>
              <a:sym typeface="Lato"/>
            </a:endParaRP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Check the school website and have your parents call the school to see if the school officials confirm the message.</a:t>
            </a: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Check the source.</a:t>
            </a: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Look closely for clues that something is not right.</a:t>
            </a: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All of the above.</a:t>
            </a:r>
            <a:endParaRPr sz="1800" dirty="0">
              <a:latin typeface="Lato"/>
              <a:ea typeface="Lato"/>
              <a:cs typeface="Lato"/>
              <a:sym typeface="Lato"/>
            </a:endParaRPr>
          </a:p>
        </p:txBody>
      </p:sp>
      <p:sp>
        <p:nvSpPr>
          <p:cNvPr id="167" name="Google Shape;167;p31"/>
          <p:cNvSpPr txBox="1"/>
          <p:nvPr/>
        </p:nvSpPr>
        <p:spPr>
          <a:xfrm>
            <a:off x="827621" y="544100"/>
            <a:ext cx="4880615"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latin typeface="Rubik"/>
                <a:ea typeface="Rubik"/>
                <a:cs typeface="Rubik"/>
                <a:sym typeface="Rubik"/>
              </a:rPr>
              <a:t>Official news?</a:t>
            </a:r>
            <a:endParaRPr sz="4000" dirty="0">
              <a:latin typeface="Rubik"/>
              <a:ea typeface="Rubik"/>
              <a:cs typeface="Rubik"/>
              <a:sym typeface="Rubik"/>
            </a:endParaRPr>
          </a:p>
        </p:txBody>
      </p:sp>
      <p:pic>
        <p:nvPicPr>
          <p:cNvPr id="168" name="Google Shape;168;p31"/>
          <p:cNvPicPr preferRelativeResize="0"/>
          <p:nvPr/>
        </p:nvPicPr>
        <p:blipFill>
          <a:blip r:embed="rId3">
            <a:alphaModFix/>
          </a:blip>
          <a:stretch>
            <a:fillRect/>
          </a:stretch>
        </p:blipFill>
        <p:spPr>
          <a:xfrm>
            <a:off x="763147" y="1039725"/>
            <a:ext cx="3323275" cy="614475"/>
          </a:xfrm>
          <a:prstGeom prst="rect">
            <a:avLst/>
          </a:prstGeom>
          <a:noFill/>
          <a:ln>
            <a:noFill/>
          </a:ln>
        </p:spPr>
      </p:pic>
      <p:pic>
        <p:nvPicPr>
          <p:cNvPr id="169" name="Google Shape;169;p31"/>
          <p:cNvPicPr preferRelativeResize="0"/>
          <p:nvPr/>
        </p:nvPicPr>
        <p:blipFill rotWithShape="1">
          <a:blip r:embed="rId4">
            <a:alphaModFix/>
          </a:blip>
          <a:srcRect l="39" r="29"/>
          <a:stretch/>
        </p:blipFill>
        <p:spPr>
          <a:xfrm>
            <a:off x="198825" y="205553"/>
            <a:ext cx="294540" cy="323700"/>
          </a:xfrm>
          <a:prstGeom prst="rect">
            <a:avLst/>
          </a:prstGeom>
          <a:noFill/>
          <a:ln>
            <a:noFill/>
          </a:ln>
        </p:spPr>
      </p:pic>
      <p:sp>
        <p:nvSpPr>
          <p:cNvPr id="170" name="Google Shape;170;p31"/>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spTree>
    <p:extLst>
      <p:ext uri="{BB962C8B-B14F-4D97-AF65-F5344CB8AC3E}">
        <p14:creationId xmlns:p14="http://schemas.microsoft.com/office/powerpoint/2010/main" val="10362992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p:nvPr/>
        </p:nvSpPr>
        <p:spPr>
          <a:xfrm>
            <a:off x="827622" y="1524690"/>
            <a:ext cx="7368300" cy="7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US" sz="1800" dirty="0">
                <a:latin typeface="Lato"/>
                <a:ea typeface="Lato"/>
                <a:cs typeface="Lato"/>
                <a:sym typeface="Lato"/>
              </a:rPr>
              <a:t>Imagine that you see a message that says, “Due to an emergency, school has been canceled until next Monday. Please share immediately.” The message looks official, but you’re not sure. How can you find out more?</a:t>
            </a:r>
          </a:p>
          <a:p>
            <a:pPr marL="0" lvl="0" indent="0" algn="l" rtl="0">
              <a:spcBef>
                <a:spcPts val="0"/>
              </a:spcBef>
              <a:spcAft>
                <a:spcPts val="600"/>
              </a:spcAft>
              <a:buNone/>
            </a:pPr>
            <a:endParaRPr lang="en-US" sz="1800" dirty="0">
              <a:latin typeface="Lato"/>
              <a:ea typeface="Lato"/>
              <a:cs typeface="Lato"/>
              <a:sym typeface="Lato"/>
            </a:endParaRP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Check the school website and have your parents call the school to see if the school officials confirm the message.</a:t>
            </a: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Check the source.</a:t>
            </a: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Look closely for clues that something is not right.</a:t>
            </a:r>
          </a:p>
          <a:p>
            <a:pPr marL="342900" lvl="0" indent="-342900" algn="l" rtl="0">
              <a:spcBef>
                <a:spcPts val="0"/>
              </a:spcBef>
              <a:spcAft>
                <a:spcPts val="600"/>
              </a:spcAft>
              <a:buFont typeface="Arial" panose="020B0604020202020204" pitchFamily="34" charset="0"/>
              <a:buChar char="•"/>
            </a:pPr>
            <a:r>
              <a:rPr lang="en-US" sz="1800" b="1" dirty="0">
                <a:latin typeface="Lato"/>
                <a:ea typeface="Lato"/>
                <a:cs typeface="Lato"/>
                <a:sym typeface="Lato"/>
              </a:rPr>
              <a:t>All of the above</a:t>
            </a:r>
            <a:r>
              <a:rPr lang="en-US" sz="1800" dirty="0">
                <a:latin typeface="Lato"/>
                <a:ea typeface="Lato"/>
                <a:cs typeface="Lato"/>
                <a:sym typeface="Lato"/>
              </a:rPr>
              <a:t>.</a:t>
            </a:r>
            <a:endParaRPr sz="1800" dirty="0">
              <a:latin typeface="Lato"/>
              <a:ea typeface="Lato"/>
              <a:cs typeface="Lato"/>
              <a:sym typeface="Lato"/>
            </a:endParaRPr>
          </a:p>
        </p:txBody>
      </p:sp>
      <p:sp>
        <p:nvSpPr>
          <p:cNvPr id="167" name="Google Shape;167;p31"/>
          <p:cNvSpPr txBox="1"/>
          <p:nvPr/>
        </p:nvSpPr>
        <p:spPr>
          <a:xfrm>
            <a:off x="827621" y="544100"/>
            <a:ext cx="4880615"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latin typeface="Rubik"/>
                <a:ea typeface="Rubik"/>
                <a:cs typeface="Rubik"/>
                <a:sym typeface="Rubik"/>
              </a:rPr>
              <a:t>Official news?</a:t>
            </a:r>
            <a:endParaRPr sz="4000" dirty="0">
              <a:latin typeface="Rubik"/>
              <a:ea typeface="Rubik"/>
              <a:cs typeface="Rubik"/>
              <a:sym typeface="Rubik"/>
            </a:endParaRPr>
          </a:p>
        </p:txBody>
      </p:sp>
      <p:pic>
        <p:nvPicPr>
          <p:cNvPr id="168" name="Google Shape;168;p31"/>
          <p:cNvPicPr preferRelativeResize="0"/>
          <p:nvPr/>
        </p:nvPicPr>
        <p:blipFill>
          <a:blip r:embed="rId3">
            <a:alphaModFix/>
          </a:blip>
          <a:stretch>
            <a:fillRect/>
          </a:stretch>
        </p:blipFill>
        <p:spPr>
          <a:xfrm>
            <a:off x="763147" y="1039725"/>
            <a:ext cx="3323275" cy="614475"/>
          </a:xfrm>
          <a:prstGeom prst="rect">
            <a:avLst/>
          </a:prstGeom>
          <a:noFill/>
          <a:ln>
            <a:noFill/>
          </a:ln>
        </p:spPr>
      </p:pic>
      <p:pic>
        <p:nvPicPr>
          <p:cNvPr id="169" name="Google Shape;169;p31"/>
          <p:cNvPicPr preferRelativeResize="0"/>
          <p:nvPr/>
        </p:nvPicPr>
        <p:blipFill rotWithShape="1">
          <a:blip r:embed="rId4">
            <a:alphaModFix/>
          </a:blip>
          <a:srcRect l="39" r="29"/>
          <a:stretch/>
        </p:blipFill>
        <p:spPr>
          <a:xfrm>
            <a:off x="198825" y="205553"/>
            <a:ext cx="294540" cy="323700"/>
          </a:xfrm>
          <a:prstGeom prst="rect">
            <a:avLst/>
          </a:prstGeom>
          <a:noFill/>
          <a:ln>
            <a:noFill/>
          </a:ln>
        </p:spPr>
      </p:pic>
      <p:sp>
        <p:nvSpPr>
          <p:cNvPr id="170" name="Google Shape;170;p31"/>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spTree>
    <p:extLst>
      <p:ext uri="{BB962C8B-B14F-4D97-AF65-F5344CB8AC3E}">
        <p14:creationId xmlns:p14="http://schemas.microsoft.com/office/powerpoint/2010/main" val="3081513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p:nvPr/>
        </p:nvSpPr>
        <p:spPr>
          <a:xfrm>
            <a:off x="827621" y="1481405"/>
            <a:ext cx="7368300" cy="7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US" sz="1700" dirty="0">
                <a:latin typeface="Lato"/>
                <a:ea typeface="Lato"/>
                <a:cs typeface="Lato"/>
                <a:sym typeface="Lato"/>
              </a:rPr>
              <a:t>Imagine that you see a message that says, “Due to an emergency, school has been canceled until next Monday. Please share immediately.” and were about to share it. Is it OK or not OK to share the message?</a:t>
            </a:r>
          </a:p>
          <a:p>
            <a:pPr marL="0" lvl="0" indent="0" algn="l" rtl="0">
              <a:spcBef>
                <a:spcPts val="0"/>
              </a:spcBef>
              <a:spcAft>
                <a:spcPts val="600"/>
              </a:spcAft>
              <a:buNone/>
            </a:pPr>
            <a:endParaRPr lang="en-US" sz="1700" dirty="0">
              <a:latin typeface="Lato"/>
              <a:ea typeface="Lato"/>
              <a:cs typeface="Lato"/>
              <a:sym typeface="Lato"/>
            </a:endParaRPr>
          </a:p>
          <a:p>
            <a:pPr marL="342900" lvl="0" indent="-342900" algn="l" rtl="0">
              <a:spcBef>
                <a:spcPts val="0"/>
              </a:spcBef>
              <a:spcAft>
                <a:spcPts val="600"/>
              </a:spcAft>
              <a:buFont typeface="Arial" panose="020B0604020202020204" pitchFamily="34" charset="0"/>
              <a:buChar char="•"/>
            </a:pPr>
            <a:r>
              <a:rPr lang="en-US" sz="1700" dirty="0">
                <a:latin typeface="Lato"/>
                <a:ea typeface="Lato"/>
                <a:cs typeface="Lato"/>
                <a:sym typeface="Lato"/>
              </a:rPr>
              <a:t>It is OK to share the message because it says, “Please share immediately.”</a:t>
            </a:r>
          </a:p>
          <a:p>
            <a:pPr marL="342900" lvl="0" indent="-342900" algn="l" rtl="0">
              <a:spcBef>
                <a:spcPts val="0"/>
              </a:spcBef>
              <a:spcAft>
                <a:spcPts val="600"/>
              </a:spcAft>
              <a:buFont typeface="Arial" panose="020B0604020202020204" pitchFamily="34" charset="0"/>
              <a:buChar char="•"/>
            </a:pPr>
            <a:r>
              <a:rPr lang="en-US" sz="1700" dirty="0">
                <a:latin typeface="Lato"/>
                <a:ea typeface="Lato"/>
                <a:cs typeface="Lato"/>
                <a:sym typeface="Lato"/>
              </a:rPr>
              <a:t>It is OK to share the message because it looks official and you want others to know about an emergency school closure.</a:t>
            </a:r>
          </a:p>
          <a:p>
            <a:pPr marL="342900" lvl="0" indent="-342900" algn="l" rtl="0">
              <a:spcBef>
                <a:spcPts val="0"/>
              </a:spcBef>
              <a:spcAft>
                <a:spcPts val="600"/>
              </a:spcAft>
              <a:buFont typeface="Arial" panose="020B0604020202020204" pitchFamily="34" charset="0"/>
              <a:buChar char="•"/>
            </a:pPr>
            <a:r>
              <a:rPr lang="en-US" sz="1700" dirty="0">
                <a:latin typeface="Lato"/>
                <a:ea typeface="Lato"/>
                <a:cs typeface="Lato"/>
                <a:sym typeface="Lato"/>
              </a:rPr>
              <a:t>It is not OK to share the message because you’re not sure it’s true, and spreading fake news can cause confusion.</a:t>
            </a:r>
          </a:p>
          <a:p>
            <a:pPr marL="342900" lvl="0" indent="-342900" algn="l" rtl="0">
              <a:spcBef>
                <a:spcPts val="0"/>
              </a:spcBef>
              <a:spcAft>
                <a:spcPts val="600"/>
              </a:spcAft>
              <a:buFont typeface="Arial" panose="020B0604020202020204" pitchFamily="34" charset="0"/>
              <a:buChar char="•"/>
            </a:pPr>
            <a:r>
              <a:rPr lang="en-US" sz="1700" dirty="0">
                <a:latin typeface="Lato"/>
                <a:ea typeface="Lato"/>
                <a:cs typeface="Lato"/>
                <a:sym typeface="Lato"/>
              </a:rPr>
              <a:t>It is not OK to share the message because you want to wait for others to share it first.</a:t>
            </a:r>
            <a:endParaRPr sz="1700" dirty="0">
              <a:latin typeface="Lato"/>
              <a:ea typeface="Lato"/>
              <a:cs typeface="Lato"/>
              <a:sym typeface="Lato"/>
            </a:endParaRPr>
          </a:p>
        </p:txBody>
      </p:sp>
      <p:sp>
        <p:nvSpPr>
          <p:cNvPr id="167" name="Google Shape;167;p31"/>
          <p:cNvSpPr txBox="1"/>
          <p:nvPr/>
        </p:nvSpPr>
        <p:spPr>
          <a:xfrm>
            <a:off x="827621" y="544100"/>
            <a:ext cx="6373955"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latin typeface="Rubik"/>
                <a:ea typeface="Rubik"/>
                <a:cs typeface="Rubik"/>
                <a:sym typeface="Rubik"/>
              </a:rPr>
              <a:t>To share or not to share?</a:t>
            </a:r>
            <a:endParaRPr sz="4000" dirty="0">
              <a:latin typeface="Rubik"/>
              <a:ea typeface="Rubik"/>
              <a:cs typeface="Rubik"/>
              <a:sym typeface="Rubik"/>
            </a:endParaRPr>
          </a:p>
        </p:txBody>
      </p:sp>
      <p:pic>
        <p:nvPicPr>
          <p:cNvPr id="168" name="Google Shape;168;p31"/>
          <p:cNvPicPr preferRelativeResize="0"/>
          <p:nvPr/>
        </p:nvPicPr>
        <p:blipFill>
          <a:blip r:embed="rId3">
            <a:alphaModFix/>
          </a:blip>
          <a:stretch>
            <a:fillRect/>
          </a:stretch>
        </p:blipFill>
        <p:spPr>
          <a:xfrm>
            <a:off x="763147" y="1039725"/>
            <a:ext cx="3323275" cy="614475"/>
          </a:xfrm>
          <a:prstGeom prst="rect">
            <a:avLst/>
          </a:prstGeom>
          <a:noFill/>
          <a:ln>
            <a:noFill/>
          </a:ln>
        </p:spPr>
      </p:pic>
      <p:pic>
        <p:nvPicPr>
          <p:cNvPr id="169" name="Google Shape;169;p31"/>
          <p:cNvPicPr preferRelativeResize="0"/>
          <p:nvPr/>
        </p:nvPicPr>
        <p:blipFill rotWithShape="1">
          <a:blip r:embed="rId4">
            <a:alphaModFix/>
          </a:blip>
          <a:srcRect l="39" r="29"/>
          <a:stretch/>
        </p:blipFill>
        <p:spPr>
          <a:xfrm>
            <a:off x="198825" y="205553"/>
            <a:ext cx="294540" cy="323700"/>
          </a:xfrm>
          <a:prstGeom prst="rect">
            <a:avLst/>
          </a:prstGeom>
          <a:noFill/>
          <a:ln>
            <a:noFill/>
          </a:ln>
        </p:spPr>
      </p:pic>
      <p:sp>
        <p:nvSpPr>
          <p:cNvPr id="170" name="Google Shape;170;p31"/>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spTree>
    <p:extLst>
      <p:ext uri="{BB962C8B-B14F-4D97-AF65-F5344CB8AC3E}">
        <p14:creationId xmlns:p14="http://schemas.microsoft.com/office/powerpoint/2010/main" val="2800762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p:nvPr/>
        </p:nvSpPr>
        <p:spPr>
          <a:xfrm>
            <a:off x="827621" y="1481405"/>
            <a:ext cx="7368300" cy="7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US" sz="1700" dirty="0">
                <a:latin typeface="Lato"/>
                <a:ea typeface="Lato"/>
                <a:cs typeface="Lato"/>
                <a:sym typeface="Lato"/>
              </a:rPr>
              <a:t>Imagine that you see a message that says, “Due to an emergency, school has been canceled until next Monday. Please share immediately.” and were about to share it. Is it OK or not OK to share the message?</a:t>
            </a:r>
          </a:p>
          <a:p>
            <a:pPr marL="0" lvl="0" indent="0" algn="l" rtl="0">
              <a:spcBef>
                <a:spcPts val="0"/>
              </a:spcBef>
              <a:spcAft>
                <a:spcPts val="600"/>
              </a:spcAft>
              <a:buNone/>
            </a:pPr>
            <a:endParaRPr lang="en-US" sz="1700" dirty="0">
              <a:latin typeface="Lato"/>
              <a:ea typeface="Lato"/>
              <a:cs typeface="Lato"/>
              <a:sym typeface="Lato"/>
            </a:endParaRPr>
          </a:p>
          <a:p>
            <a:pPr marL="342900" lvl="0" indent="-342900" algn="l" rtl="0">
              <a:spcBef>
                <a:spcPts val="0"/>
              </a:spcBef>
              <a:spcAft>
                <a:spcPts val="600"/>
              </a:spcAft>
              <a:buFont typeface="Arial" panose="020B0604020202020204" pitchFamily="34" charset="0"/>
              <a:buChar char="•"/>
            </a:pPr>
            <a:r>
              <a:rPr lang="en-US" sz="1700" dirty="0">
                <a:latin typeface="Lato"/>
                <a:ea typeface="Lato"/>
                <a:cs typeface="Lato"/>
                <a:sym typeface="Lato"/>
              </a:rPr>
              <a:t>It is OK to share the message because it says, “Please share immediately.”</a:t>
            </a:r>
          </a:p>
          <a:p>
            <a:pPr marL="342900" lvl="0" indent="-342900" algn="l" rtl="0">
              <a:spcBef>
                <a:spcPts val="0"/>
              </a:spcBef>
              <a:spcAft>
                <a:spcPts val="600"/>
              </a:spcAft>
              <a:buFont typeface="Arial" panose="020B0604020202020204" pitchFamily="34" charset="0"/>
              <a:buChar char="•"/>
            </a:pPr>
            <a:r>
              <a:rPr lang="en-US" sz="1700" dirty="0">
                <a:latin typeface="Lato"/>
                <a:ea typeface="Lato"/>
                <a:cs typeface="Lato"/>
                <a:sym typeface="Lato"/>
              </a:rPr>
              <a:t>It is OK to share the message because it looks official and you want others to know about an emergency school closure.</a:t>
            </a:r>
          </a:p>
          <a:p>
            <a:pPr marL="342900" lvl="0" indent="-342900" algn="l" rtl="0">
              <a:spcBef>
                <a:spcPts val="0"/>
              </a:spcBef>
              <a:spcAft>
                <a:spcPts val="600"/>
              </a:spcAft>
              <a:buFont typeface="Arial" panose="020B0604020202020204" pitchFamily="34" charset="0"/>
              <a:buChar char="•"/>
            </a:pPr>
            <a:r>
              <a:rPr lang="en-US" sz="1700" b="1" dirty="0">
                <a:latin typeface="Lato"/>
                <a:ea typeface="Lato"/>
                <a:cs typeface="Lato"/>
                <a:sym typeface="Lato"/>
              </a:rPr>
              <a:t>It is not OK to share the message because you’re not sure it’s true, and spreading fake news can cause confusion.</a:t>
            </a:r>
          </a:p>
          <a:p>
            <a:pPr marL="342900" lvl="0" indent="-342900" algn="l" rtl="0">
              <a:spcBef>
                <a:spcPts val="0"/>
              </a:spcBef>
              <a:spcAft>
                <a:spcPts val="600"/>
              </a:spcAft>
              <a:buFont typeface="Arial" panose="020B0604020202020204" pitchFamily="34" charset="0"/>
              <a:buChar char="•"/>
            </a:pPr>
            <a:r>
              <a:rPr lang="en-US" sz="1700" dirty="0">
                <a:latin typeface="Lato"/>
                <a:ea typeface="Lato"/>
                <a:cs typeface="Lato"/>
                <a:sym typeface="Lato"/>
              </a:rPr>
              <a:t>It is not OK to share the message because you want to wait for others to share it first.</a:t>
            </a:r>
            <a:endParaRPr sz="1700" dirty="0">
              <a:latin typeface="Lato"/>
              <a:ea typeface="Lato"/>
              <a:cs typeface="Lato"/>
              <a:sym typeface="Lato"/>
            </a:endParaRPr>
          </a:p>
        </p:txBody>
      </p:sp>
      <p:sp>
        <p:nvSpPr>
          <p:cNvPr id="167" name="Google Shape;167;p31"/>
          <p:cNvSpPr txBox="1"/>
          <p:nvPr/>
        </p:nvSpPr>
        <p:spPr>
          <a:xfrm>
            <a:off x="827621" y="544100"/>
            <a:ext cx="6373955"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latin typeface="Rubik"/>
                <a:ea typeface="Rubik"/>
                <a:cs typeface="Rubik"/>
                <a:sym typeface="Rubik"/>
              </a:rPr>
              <a:t>To share or not to share?</a:t>
            </a:r>
            <a:endParaRPr sz="4000" dirty="0">
              <a:latin typeface="Rubik"/>
              <a:ea typeface="Rubik"/>
              <a:cs typeface="Rubik"/>
              <a:sym typeface="Rubik"/>
            </a:endParaRPr>
          </a:p>
        </p:txBody>
      </p:sp>
      <p:pic>
        <p:nvPicPr>
          <p:cNvPr id="168" name="Google Shape;168;p31"/>
          <p:cNvPicPr preferRelativeResize="0"/>
          <p:nvPr/>
        </p:nvPicPr>
        <p:blipFill>
          <a:blip r:embed="rId3">
            <a:alphaModFix/>
          </a:blip>
          <a:stretch>
            <a:fillRect/>
          </a:stretch>
        </p:blipFill>
        <p:spPr>
          <a:xfrm>
            <a:off x="763147" y="1039725"/>
            <a:ext cx="3323275" cy="614475"/>
          </a:xfrm>
          <a:prstGeom prst="rect">
            <a:avLst/>
          </a:prstGeom>
          <a:noFill/>
          <a:ln>
            <a:noFill/>
          </a:ln>
        </p:spPr>
      </p:pic>
      <p:pic>
        <p:nvPicPr>
          <p:cNvPr id="169" name="Google Shape;169;p31"/>
          <p:cNvPicPr preferRelativeResize="0"/>
          <p:nvPr/>
        </p:nvPicPr>
        <p:blipFill rotWithShape="1">
          <a:blip r:embed="rId4">
            <a:alphaModFix/>
          </a:blip>
          <a:srcRect l="39" r="29"/>
          <a:stretch/>
        </p:blipFill>
        <p:spPr>
          <a:xfrm>
            <a:off x="198825" y="205553"/>
            <a:ext cx="294540" cy="323700"/>
          </a:xfrm>
          <a:prstGeom prst="rect">
            <a:avLst/>
          </a:prstGeom>
          <a:noFill/>
          <a:ln>
            <a:noFill/>
          </a:ln>
        </p:spPr>
      </p:pic>
      <p:sp>
        <p:nvSpPr>
          <p:cNvPr id="170" name="Google Shape;170;p31"/>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spTree>
    <p:extLst>
      <p:ext uri="{BB962C8B-B14F-4D97-AF65-F5344CB8AC3E}">
        <p14:creationId xmlns:p14="http://schemas.microsoft.com/office/powerpoint/2010/main" val="1029218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p:nvPr/>
        </p:nvSpPr>
        <p:spPr>
          <a:xfrm>
            <a:off x="827622" y="1524690"/>
            <a:ext cx="7368300" cy="7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US" sz="1800" dirty="0">
                <a:latin typeface="Lato"/>
                <a:ea typeface="Lato"/>
                <a:cs typeface="Lato"/>
                <a:sym typeface="Lato"/>
              </a:rPr>
              <a:t>Imagine that you see a message that says, “Due to an emergency, school has been canceled until next Monday. Please share immediately.” You shared the message and realized afterward that it was fake. What should you do if you shared false information?</a:t>
            </a:r>
          </a:p>
          <a:p>
            <a:pPr marL="0" lvl="0" indent="0" algn="l" rtl="0">
              <a:spcBef>
                <a:spcPts val="0"/>
              </a:spcBef>
              <a:spcAft>
                <a:spcPts val="600"/>
              </a:spcAft>
              <a:buNone/>
            </a:pPr>
            <a:endParaRPr lang="en-US" sz="1800" dirty="0">
              <a:latin typeface="Lato"/>
              <a:ea typeface="Lato"/>
              <a:cs typeface="Lato"/>
              <a:sym typeface="Lato"/>
            </a:endParaRP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Tell a responsible adult so they can contact the school right away.</a:t>
            </a: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Spread the fake news further to see who would fall for it.</a:t>
            </a: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Delete your post and post a correction.</a:t>
            </a: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Flag or report the fake message if possible.</a:t>
            </a:r>
            <a:endParaRPr sz="1800" dirty="0">
              <a:latin typeface="Lato"/>
              <a:ea typeface="Lato"/>
              <a:cs typeface="Lato"/>
              <a:sym typeface="Lato"/>
            </a:endParaRPr>
          </a:p>
        </p:txBody>
      </p:sp>
      <p:sp>
        <p:nvSpPr>
          <p:cNvPr id="167" name="Google Shape;167;p31"/>
          <p:cNvSpPr txBox="1"/>
          <p:nvPr/>
        </p:nvSpPr>
        <p:spPr>
          <a:xfrm>
            <a:off x="827621" y="544100"/>
            <a:ext cx="4880615"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latin typeface="Rubik"/>
                <a:ea typeface="Rubik"/>
                <a:cs typeface="Rubik"/>
                <a:sym typeface="Rubik"/>
              </a:rPr>
              <a:t>Oops!</a:t>
            </a:r>
            <a:endParaRPr sz="4000" dirty="0">
              <a:latin typeface="Rubik"/>
              <a:ea typeface="Rubik"/>
              <a:cs typeface="Rubik"/>
              <a:sym typeface="Rubik"/>
            </a:endParaRPr>
          </a:p>
        </p:txBody>
      </p:sp>
      <p:pic>
        <p:nvPicPr>
          <p:cNvPr id="168" name="Google Shape;168;p31"/>
          <p:cNvPicPr preferRelativeResize="0"/>
          <p:nvPr/>
        </p:nvPicPr>
        <p:blipFill>
          <a:blip r:embed="rId3">
            <a:alphaModFix/>
          </a:blip>
          <a:stretch>
            <a:fillRect/>
          </a:stretch>
        </p:blipFill>
        <p:spPr>
          <a:xfrm>
            <a:off x="763147" y="1039725"/>
            <a:ext cx="3323275" cy="614475"/>
          </a:xfrm>
          <a:prstGeom prst="rect">
            <a:avLst/>
          </a:prstGeom>
          <a:noFill/>
          <a:ln>
            <a:noFill/>
          </a:ln>
        </p:spPr>
      </p:pic>
      <p:pic>
        <p:nvPicPr>
          <p:cNvPr id="169" name="Google Shape;169;p31"/>
          <p:cNvPicPr preferRelativeResize="0"/>
          <p:nvPr/>
        </p:nvPicPr>
        <p:blipFill rotWithShape="1">
          <a:blip r:embed="rId4">
            <a:alphaModFix/>
          </a:blip>
          <a:srcRect l="39" r="29"/>
          <a:stretch/>
        </p:blipFill>
        <p:spPr>
          <a:xfrm>
            <a:off x="198825" y="205553"/>
            <a:ext cx="294540" cy="323700"/>
          </a:xfrm>
          <a:prstGeom prst="rect">
            <a:avLst/>
          </a:prstGeom>
          <a:noFill/>
          <a:ln>
            <a:noFill/>
          </a:ln>
        </p:spPr>
      </p:pic>
      <p:sp>
        <p:nvSpPr>
          <p:cNvPr id="170" name="Google Shape;170;p31"/>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spTree>
    <p:extLst>
      <p:ext uri="{BB962C8B-B14F-4D97-AF65-F5344CB8AC3E}">
        <p14:creationId xmlns:p14="http://schemas.microsoft.com/office/powerpoint/2010/main" val="36580939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31"/>
          <p:cNvSpPr txBox="1"/>
          <p:nvPr/>
        </p:nvSpPr>
        <p:spPr>
          <a:xfrm>
            <a:off x="827622" y="1524690"/>
            <a:ext cx="7368300" cy="768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600"/>
              </a:spcAft>
              <a:buNone/>
            </a:pPr>
            <a:r>
              <a:rPr lang="en-US" sz="1800" dirty="0">
                <a:latin typeface="Lato"/>
                <a:ea typeface="Lato"/>
                <a:cs typeface="Lato"/>
                <a:sym typeface="Lato"/>
              </a:rPr>
              <a:t>Imagine that you see a message that says, “Due to an emergency, school has been canceled until next Monday. Please share immediately.” You shared the message and realized afterward that it was fake. What should you do if you shared false information?</a:t>
            </a:r>
          </a:p>
          <a:p>
            <a:pPr marL="0" lvl="0" indent="0" algn="l" rtl="0">
              <a:spcBef>
                <a:spcPts val="0"/>
              </a:spcBef>
              <a:spcAft>
                <a:spcPts val="600"/>
              </a:spcAft>
              <a:buNone/>
            </a:pPr>
            <a:endParaRPr lang="en-US" sz="1800" dirty="0">
              <a:latin typeface="Lato"/>
              <a:ea typeface="Lato"/>
              <a:cs typeface="Lato"/>
              <a:sym typeface="Lato"/>
            </a:endParaRPr>
          </a:p>
          <a:p>
            <a:pPr marL="342900" lvl="0" indent="-342900" algn="l" rtl="0">
              <a:spcBef>
                <a:spcPts val="0"/>
              </a:spcBef>
              <a:spcAft>
                <a:spcPts val="600"/>
              </a:spcAft>
              <a:buFont typeface="Arial" panose="020B0604020202020204" pitchFamily="34" charset="0"/>
              <a:buChar char="•"/>
            </a:pPr>
            <a:r>
              <a:rPr lang="en-US" sz="1800" b="1" dirty="0">
                <a:latin typeface="Lato"/>
                <a:ea typeface="Lato"/>
                <a:cs typeface="Lato"/>
                <a:sym typeface="Lato"/>
              </a:rPr>
              <a:t>Tell a responsible adult so they can contact the school right away.</a:t>
            </a:r>
          </a:p>
          <a:p>
            <a:pPr marL="342900" lvl="0" indent="-342900" algn="l" rtl="0">
              <a:spcBef>
                <a:spcPts val="0"/>
              </a:spcBef>
              <a:spcAft>
                <a:spcPts val="600"/>
              </a:spcAft>
              <a:buFont typeface="Arial" panose="020B0604020202020204" pitchFamily="34" charset="0"/>
              <a:buChar char="•"/>
            </a:pPr>
            <a:r>
              <a:rPr lang="en-US" sz="1800" dirty="0">
                <a:latin typeface="Lato"/>
                <a:ea typeface="Lato"/>
                <a:cs typeface="Lato"/>
                <a:sym typeface="Lato"/>
              </a:rPr>
              <a:t>Spread the fake news further to see who would fall for it.</a:t>
            </a:r>
          </a:p>
          <a:p>
            <a:pPr marL="342900" lvl="0" indent="-342900" algn="l" rtl="0">
              <a:spcBef>
                <a:spcPts val="0"/>
              </a:spcBef>
              <a:spcAft>
                <a:spcPts val="600"/>
              </a:spcAft>
              <a:buFont typeface="Arial" panose="020B0604020202020204" pitchFamily="34" charset="0"/>
              <a:buChar char="•"/>
            </a:pPr>
            <a:r>
              <a:rPr lang="en-US" sz="1800" b="1" dirty="0">
                <a:latin typeface="Lato"/>
                <a:ea typeface="Lato"/>
                <a:cs typeface="Lato"/>
                <a:sym typeface="Lato"/>
              </a:rPr>
              <a:t>Delete your post and post a correction.</a:t>
            </a:r>
          </a:p>
          <a:p>
            <a:pPr marL="342900" lvl="0" indent="-342900" algn="l" rtl="0">
              <a:spcBef>
                <a:spcPts val="0"/>
              </a:spcBef>
              <a:spcAft>
                <a:spcPts val="600"/>
              </a:spcAft>
              <a:buFont typeface="Arial" panose="020B0604020202020204" pitchFamily="34" charset="0"/>
              <a:buChar char="•"/>
            </a:pPr>
            <a:r>
              <a:rPr lang="en-US" sz="1800" b="1" dirty="0">
                <a:latin typeface="Lato"/>
                <a:ea typeface="Lato"/>
                <a:cs typeface="Lato"/>
                <a:sym typeface="Lato"/>
              </a:rPr>
              <a:t>Flag or report the fake message if possible.</a:t>
            </a:r>
            <a:endParaRPr sz="1800" b="1" dirty="0">
              <a:latin typeface="Lato"/>
              <a:ea typeface="Lato"/>
              <a:cs typeface="Lato"/>
              <a:sym typeface="Lato"/>
            </a:endParaRPr>
          </a:p>
        </p:txBody>
      </p:sp>
      <p:sp>
        <p:nvSpPr>
          <p:cNvPr id="167" name="Google Shape;167;p31"/>
          <p:cNvSpPr txBox="1"/>
          <p:nvPr/>
        </p:nvSpPr>
        <p:spPr>
          <a:xfrm>
            <a:off x="827621" y="544100"/>
            <a:ext cx="4880615" cy="6795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000" dirty="0">
                <a:latin typeface="Rubik"/>
                <a:ea typeface="Rubik"/>
                <a:cs typeface="Rubik"/>
                <a:sym typeface="Rubik"/>
              </a:rPr>
              <a:t>Oops!</a:t>
            </a:r>
            <a:endParaRPr sz="4000" dirty="0">
              <a:latin typeface="Rubik"/>
              <a:ea typeface="Rubik"/>
              <a:cs typeface="Rubik"/>
              <a:sym typeface="Rubik"/>
            </a:endParaRPr>
          </a:p>
        </p:txBody>
      </p:sp>
      <p:pic>
        <p:nvPicPr>
          <p:cNvPr id="168" name="Google Shape;168;p31"/>
          <p:cNvPicPr preferRelativeResize="0"/>
          <p:nvPr/>
        </p:nvPicPr>
        <p:blipFill>
          <a:blip r:embed="rId3">
            <a:alphaModFix/>
          </a:blip>
          <a:stretch>
            <a:fillRect/>
          </a:stretch>
        </p:blipFill>
        <p:spPr>
          <a:xfrm>
            <a:off x="763147" y="1039725"/>
            <a:ext cx="3323275" cy="614475"/>
          </a:xfrm>
          <a:prstGeom prst="rect">
            <a:avLst/>
          </a:prstGeom>
          <a:noFill/>
          <a:ln>
            <a:noFill/>
          </a:ln>
        </p:spPr>
      </p:pic>
      <p:pic>
        <p:nvPicPr>
          <p:cNvPr id="169" name="Google Shape;169;p31"/>
          <p:cNvPicPr preferRelativeResize="0"/>
          <p:nvPr/>
        </p:nvPicPr>
        <p:blipFill rotWithShape="1">
          <a:blip r:embed="rId4">
            <a:alphaModFix/>
          </a:blip>
          <a:srcRect l="39" r="29"/>
          <a:stretch/>
        </p:blipFill>
        <p:spPr>
          <a:xfrm>
            <a:off x="198825" y="205553"/>
            <a:ext cx="294540" cy="323700"/>
          </a:xfrm>
          <a:prstGeom prst="rect">
            <a:avLst/>
          </a:prstGeom>
          <a:noFill/>
          <a:ln>
            <a:noFill/>
          </a:ln>
        </p:spPr>
      </p:pic>
      <p:sp>
        <p:nvSpPr>
          <p:cNvPr id="170" name="Google Shape;170;p31"/>
          <p:cNvSpPr txBox="1"/>
          <p:nvPr/>
        </p:nvSpPr>
        <p:spPr>
          <a:xfrm>
            <a:off x="569575" y="190700"/>
            <a:ext cx="17790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KEY VOCABULARY</a:t>
            </a:r>
            <a:endParaRPr sz="1200">
              <a:latin typeface="Rubik"/>
              <a:ea typeface="Rubik"/>
              <a:cs typeface="Rubik"/>
              <a:sym typeface="Rubik"/>
            </a:endParaRPr>
          </a:p>
        </p:txBody>
      </p:sp>
    </p:spTree>
    <p:extLst>
      <p:ext uri="{BB962C8B-B14F-4D97-AF65-F5344CB8AC3E}">
        <p14:creationId xmlns:p14="http://schemas.microsoft.com/office/powerpoint/2010/main" val="25536292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pic>
        <p:nvPicPr>
          <p:cNvPr id="161" name="Google Shape;161;p22"/>
          <p:cNvPicPr preferRelativeResize="0"/>
          <p:nvPr/>
        </p:nvPicPr>
        <p:blipFill>
          <a:blip r:embed="rId3">
            <a:alphaModFix/>
          </a:blip>
          <a:stretch>
            <a:fillRect/>
          </a:stretch>
        </p:blipFill>
        <p:spPr>
          <a:xfrm>
            <a:off x="3197712" y="2082474"/>
            <a:ext cx="2748576" cy="710325"/>
          </a:xfrm>
          <a:prstGeom prst="rect">
            <a:avLst/>
          </a:prstGeom>
          <a:noFill/>
          <a:ln>
            <a:noFill/>
          </a:ln>
        </p:spPr>
      </p:pic>
      <p:pic>
        <p:nvPicPr>
          <p:cNvPr id="162" name="Google Shape;162;p22"/>
          <p:cNvPicPr preferRelativeResize="0"/>
          <p:nvPr/>
        </p:nvPicPr>
        <p:blipFill>
          <a:blip r:embed="rId4">
            <a:alphaModFix/>
          </a:blip>
          <a:stretch>
            <a:fillRect/>
          </a:stretch>
        </p:blipFill>
        <p:spPr>
          <a:xfrm rot="-1221966">
            <a:off x="2768562" y="2209498"/>
            <a:ext cx="351199" cy="456279"/>
          </a:xfrm>
          <a:prstGeom prst="rect">
            <a:avLst/>
          </a:prstGeom>
          <a:noFill/>
          <a:ln>
            <a:noFill/>
          </a:ln>
        </p:spPr>
      </p:pic>
      <p:pic>
        <p:nvPicPr>
          <p:cNvPr id="163" name="Google Shape;163;p22"/>
          <p:cNvPicPr preferRelativeResize="0"/>
          <p:nvPr/>
        </p:nvPicPr>
        <p:blipFill>
          <a:blip r:embed="rId4">
            <a:alphaModFix/>
          </a:blip>
          <a:stretch>
            <a:fillRect/>
          </a:stretch>
        </p:blipFill>
        <p:spPr>
          <a:xfrm rot="1221966" flipH="1">
            <a:off x="6005187" y="2209498"/>
            <a:ext cx="351199" cy="456279"/>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Google Shape;63;p12"/>
          <p:cNvSpPr txBox="1">
            <a:spLocks noGrp="1"/>
          </p:cNvSpPr>
          <p:nvPr>
            <p:ph type="title"/>
          </p:nvPr>
        </p:nvSpPr>
        <p:spPr>
          <a:xfrm>
            <a:off x="0" y="1231400"/>
            <a:ext cx="9144000" cy="62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Clr>
                <a:srgbClr val="006900"/>
              </a:buClr>
              <a:buSzPts val="2000"/>
              <a:buFont typeface="Lato"/>
              <a:buNone/>
            </a:pPr>
            <a:r>
              <a:rPr lang="en">
                <a:solidFill>
                  <a:schemeClr val="dk1"/>
                </a:solidFill>
              </a:rPr>
              <a:t>Essential Question</a:t>
            </a:r>
            <a:endParaRPr/>
          </a:p>
        </p:txBody>
      </p:sp>
      <p:pic>
        <p:nvPicPr>
          <p:cNvPr id="64" name="Google Shape;64;p12"/>
          <p:cNvPicPr preferRelativeResize="0"/>
          <p:nvPr/>
        </p:nvPicPr>
        <p:blipFill rotWithShape="1">
          <a:blip r:embed="rId3">
            <a:alphaModFix/>
          </a:blip>
          <a:srcRect/>
          <a:stretch/>
        </p:blipFill>
        <p:spPr>
          <a:xfrm>
            <a:off x="1781200" y="2090184"/>
            <a:ext cx="319200" cy="414725"/>
          </a:xfrm>
          <a:prstGeom prst="rect">
            <a:avLst/>
          </a:prstGeom>
          <a:noFill/>
          <a:ln>
            <a:noFill/>
          </a:ln>
        </p:spPr>
      </p:pic>
      <p:pic>
        <p:nvPicPr>
          <p:cNvPr id="65" name="Google Shape;65;p12"/>
          <p:cNvPicPr preferRelativeResize="0"/>
          <p:nvPr/>
        </p:nvPicPr>
        <p:blipFill rotWithShape="1">
          <a:blip r:embed="rId3">
            <a:alphaModFix/>
          </a:blip>
          <a:srcRect/>
          <a:stretch/>
        </p:blipFill>
        <p:spPr>
          <a:xfrm rot="10800000">
            <a:off x="7206450" y="2571759"/>
            <a:ext cx="319200" cy="414725"/>
          </a:xfrm>
          <a:prstGeom prst="rect">
            <a:avLst/>
          </a:prstGeom>
          <a:noFill/>
          <a:ln>
            <a:noFill/>
          </a:ln>
        </p:spPr>
      </p:pic>
      <p:sp>
        <p:nvSpPr>
          <p:cNvPr id="66" name="Google Shape;66;p12"/>
          <p:cNvSpPr txBox="1">
            <a:spLocks noGrp="1"/>
          </p:cNvSpPr>
          <p:nvPr>
            <p:ph type="body" idx="1"/>
          </p:nvPr>
        </p:nvSpPr>
        <p:spPr>
          <a:xfrm>
            <a:off x="1849350" y="2223050"/>
            <a:ext cx="5676300" cy="969900"/>
          </a:xfrm>
          <a:prstGeom prst="rect">
            <a:avLst/>
          </a:prstGeom>
        </p:spPr>
        <p:txBody>
          <a:bodyPr spcFirstLastPara="1" wrap="square" lIns="91425" tIns="91425" rIns="91425" bIns="91425" anchor="t" anchorCtr="0">
            <a:noAutofit/>
          </a:bodyPr>
          <a:lstStyle/>
          <a:p>
            <a:pPr marL="0" lvl="0" indent="0" algn="ctr" rtl="0">
              <a:lnSpc>
                <a:spcPct val="110000"/>
              </a:lnSpc>
              <a:spcBef>
                <a:spcPts val="0"/>
              </a:spcBef>
              <a:spcAft>
                <a:spcPts val="0"/>
              </a:spcAft>
              <a:buClr>
                <a:srgbClr val="FF8855"/>
              </a:buClr>
              <a:buSzPts val="1600"/>
              <a:buFont typeface="Lato"/>
              <a:buNone/>
            </a:pPr>
            <a:r>
              <a:rPr lang="en">
                <a:solidFill>
                  <a:srgbClr val="AE29A2"/>
                </a:solidFill>
              </a:rPr>
              <a:t>How do we find credible information on </a:t>
            </a:r>
            <a:endParaRPr>
              <a:solidFill>
                <a:srgbClr val="AE29A2"/>
              </a:solidFill>
            </a:endParaRPr>
          </a:p>
          <a:p>
            <a:pPr marL="0" lvl="0" indent="0" algn="ctr" rtl="0">
              <a:lnSpc>
                <a:spcPct val="110000"/>
              </a:lnSpc>
              <a:spcBef>
                <a:spcPts val="0"/>
              </a:spcBef>
              <a:spcAft>
                <a:spcPts val="0"/>
              </a:spcAft>
              <a:buClr>
                <a:srgbClr val="FF8855"/>
              </a:buClr>
              <a:buSzPts val="1600"/>
              <a:buFont typeface="Lato"/>
              <a:buNone/>
            </a:pPr>
            <a:r>
              <a:rPr lang="en">
                <a:solidFill>
                  <a:srgbClr val="AE29A2"/>
                </a:solidFill>
              </a:rPr>
              <a:t>the Internet?</a:t>
            </a:r>
            <a:endParaRPr>
              <a:solidFill>
                <a:srgbClr val="AE29A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14"/>
          <p:cNvSpPr txBox="1"/>
          <p:nvPr/>
        </p:nvSpPr>
        <p:spPr>
          <a:xfrm>
            <a:off x="569575" y="190700"/>
            <a:ext cx="2336700" cy="3534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200">
                <a:latin typeface="Rubik"/>
                <a:ea typeface="Rubik"/>
                <a:cs typeface="Rubik"/>
                <a:sym typeface="Rubik"/>
              </a:rPr>
              <a:t>OBSERVE + ANALYZE IMAGE</a:t>
            </a:r>
            <a:endParaRPr sz="1200">
              <a:latin typeface="Rubik"/>
              <a:ea typeface="Rubik"/>
              <a:cs typeface="Rubik"/>
              <a:sym typeface="Rubik"/>
            </a:endParaRPr>
          </a:p>
        </p:txBody>
      </p:sp>
      <p:pic>
        <p:nvPicPr>
          <p:cNvPr id="83" name="Google Shape;83;p14"/>
          <p:cNvPicPr preferRelativeResize="0"/>
          <p:nvPr/>
        </p:nvPicPr>
        <p:blipFill>
          <a:blip r:embed="rId3">
            <a:alphaModFix/>
          </a:blip>
          <a:stretch>
            <a:fillRect/>
          </a:stretch>
        </p:blipFill>
        <p:spPr>
          <a:xfrm>
            <a:off x="213725" y="235024"/>
            <a:ext cx="264750" cy="264750"/>
          </a:xfrm>
          <a:prstGeom prst="rect">
            <a:avLst/>
          </a:prstGeom>
          <a:noFill/>
          <a:ln>
            <a:noFill/>
          </a:ln>
        </p:spPr>
      </p:pic>
      <p:pic>
        <p:nvPicPr>
          <p:cNvPr id="84" name="Google Shape;84;p14"/>
          <p:cNvPicPr preferRelativeResize="0"/>
          <p:nvPr/>
        </p:nvPicPr>
        <p:blipFill rotWithShape="1">
          <a:blip r:embed="rId4">
            <a:alphaModFix/>
          </a:blip>
          <a:srcRect l="2051" t="1808" r="2061" b="58961"/>
          <a:stretch/>
        </p:blipFill>
        <p:spPr>
          <a:xfrm>
            <a:off x="250650" y="877875"/>
            <a:ext cx="8642675" cy="3778950"/>
          </a:xfrm>
          <a:prstGeom prst="rect">
            <a:avLst/>
          </a:prstGeom>
          <a:noFill/>
          <a:ln w="9525" cap="flat" cmpd="sng">
            <a:solidFill>
              <a:srgbClr val="D9D9D9"/>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5"/>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90" name="Google Shape;90;p15"/>
          <p:cNvSpPr txBox="1">
            <a:spLocks noGrp="1"/>
          </p:cNvSpPr>
          <p:nvPr>
            <p:ph type="title"/>
          </p:nvPr>
        </p:nvSpPr>
        <p:spPr>
          <a:xfrm>
            <a:off x="915375" y="1035250"/>
            <a:ext cx="7170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Credible</a:t>
            </a:r>
            <a:endParaRPr/>
          </a:p>
        </p:txBody>
      </p:sp>
      <p:sp>
        <p:nvSpPr>
          <p:cNvPr id="91" name="Google Shape;91;p15"/>
          <p:cNvSpPr txBox="1">
            <a:spLocks noGrp="1"/>
          </p:cNvSpPr>
          <p:nvPr>
            <p:ph type="body" idx="2"/>
          </p:nvPr>
        </p:nvSpPr>
        <p:spPr>
          <a:xfrm>
            <a:off x="893575" y="2190350"/>
            <a:ext cx="7344600" cy="200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rPr>
              <a:t> </a:t>
            </a:r>
            <a:r>
              <a:rPr lang="en">
                <a:solidFill>
                  <a:schemeClr val="dk1"/>
                </a:solidFill>
              </a:rPr>
              <a:t>Able to be believed; trustworthy</a:t>
            </a:r>
            <a:endParaRPr/>
          </a:p>
        </p:txBody>
      </p:sp>
      <p:pic>
        <p:nvPicPr>
          <p:cNvPr id="92" name="Google Shape;92;p15"/>
          <p:cNvPicPr preferRelativeResize="0"/>
          <p:nvPr/>
        </p:nvPicPr>
        <p:blipFill rotWithShape="1">
          <a:blip r:embed="rId3">
            <a:alphaModFix/>
          </a:blip>
          <a:srcRect b="10"/>
          <a:stretch/>
        </p:blipFill>
        <p:spPr>
          <a:xfrm>
            <a:off x="198825" y="205553"/>
            <a:ext cx="294540" cy="323700"/>
          </a:xfrm>
          <a:prstGeom prst="rect">
            <a:avLst/>
          </a:prstGeom>
          <a:noFill/>
          <a:ln>
            <a:noFill/>
          </a:ln>
        </p:spPr>
      </p:pic>
      <p:pic>
        <p:nvPicPr>
          <p:cNvPr id="93" name="Google Shape;93;p15"/>
          <p:cNvPicPr preferRelativeResize="0"/>
          <p:nvPr/>
        </p:nvPicPr>
        <p:blipFill>
          <a:blip r:embed="rId4">
            <a:alphaModFix/>
          </a:blip>
          <a:stretch>
            <a:fillRect/>
          </a:stretch>
        </p:blipFill>
        <p:spPr>
          <a:xfrm>
            <a:off x="823950" y="1425300"/>
            <a:ext cx="2129275" cy="5905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6"/>
          <p:cNvSpPr txBox="1">
            <a:spLocks noGrp="1"/>
          </p:cNvSpPr>
          <p:nvPr>
            <p:ph type="subTitle" idx="4"/>
          </p:nvPr>
        </p:nvSpPr>
        <p:spPr>
          <a:xfrm>
            <a:off x="611625" y="1919875"/>
            <a:ext cx="2299800" cy="5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413FE0"/>
                </a:solidFill>
                <a:latin typeface="Rubik"/>
                <a:ea typeface="Rubik"/>
                <a:cs typeface="Rubik"/>
                <a:sym typeface="Rubik"/>
              </a:rPr>
              <a:t>Editorials</a:t>
            </a:r>
            <a:endParaRPr sz="2400">
              <a:solidFill>
                <a:srgbClr val="413FE0"/>
              </a:solidFill>
            </a:endParaRPr>
          </a:p>
        </p:txBody>
      </p:sp>
      <p:sp>
        <p:nvSpPr>
          <p:cNvPr id="99" name="Google Shape;99;p16"/>
          <p:cNvSpPr txBox="1">
            <a:spLocks noGrp="1"/>
          </p:cNvSpPr>
          <p:nvPr>
            <p:ph type="subTitle" idx="5"/>
          </p:nvPr>
        </p:nvSpPr>
        <p:spPr>
          <a:xfrm>
            <a:off x="3422100" y="1919875"/>
            <a:ext cx="2484300" cy="5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683FF2"/>
                </a:solidFill>
                <a:latin typeface="Rubik"/>
                <a:ea typeface="Rubik"/>
                <a:cs typeface="Rubik"/>
                <a:sym typeface="Rubik"/>
              </a:rPr>
              <a:t>Satire</a:t>
            </a:r>
            <a:endParaRPr sz="2400">
              <a:solidFill>
                <a:srgbClr val="683FF2"/>
              </a:solidFill>
            </a:endParaRPr>
          </a:p>
        </p:txBody>
      </p:sp>
      <p:sp>
        <p:nvSpPr>
          <p:cNvPr id="100" name="Google Shape;100;p16"/>
          <p:cNvSpPr txBox="1">
            <a:spLocks noGrp="1"/>
          </p:cNvSpPr>
          <p:nvPr>
            <p:ph type="body" idx="1"/>
          </p:nvPr>
        </p:nvSpPr>
        <p:spPr>
          <a:xfrm>
            <a:off x="611625" y="2418050"/>
            <a:ext cx="2461200" cy="19551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1000"/>
              </a:spcAft>
              <a:buNone/>
            </a:pPr>
            <a:r>
              <a:rPr lang="en" sz="1400">
                <a:solidFill>
                  <a:schemeClr val="dk1"/>
                </a:solidFill>
              </a:rPr>
              <a:t>Articles or blogs that are meant to persuade the reader of the author's opinion and which may include bias or leave out important facts</a:t>
            </a:r>
            <a:endParaRPr sz="1400"/>
          </a:p>
        </p:txBody>
      </p:sp>
      <p:sp>
        <p:nvSpPr>
          <p:cNvPr id="101" name="Google Shape;101;p16"/>
          <p:cNvSpPr txBox="1">
            <a:spLocks noGrp="1"/>
          </p:cNvSpPr>
          <p:nvPr>
            <p:ph type="body" idx="2"/>
          </p:nvPr>
        </p:nvSpPr>
        <p:spPr>
          <a:xfrm>
            <a:off x="3422100" y="2418050"/>
            <a:ext cx="2417400" cy="19551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1000"/>
              </a:spcAft>
              <a:buClr>
                <a:schemeClr val="dk1"/>
              </a:buClr>
              <a:buSzPts val="1100"/>
              <a:buFont typeface="Arial"/>
              <a:buNone/>
            </a:pPr>
            <a:r>
              <a:rPr lang="en" sz="1400">
                <a:solidFill>
                  <a:schemeClr val="dk1"/>
                </a:solidFill>
              </a:rPr>
              <a:t>Websites or articles that are meant to be funny by making fun of a subject and which often include statements that are untrue</a:t>
            </a:r>
            <a:endParaRPr sz="1400">
              <a:solidFill>
                <a:schemeClr val="dk1"/>
              </a:solidFill>
            </a:endParaRPr>
          </a:p>
        </p:txBody>
      </p:sp>
      <p:sp>
        <p:nvSpPr>
          <p:cNvPr id="102" name="Google Shape;102;p16"/>
          <p:cNvSpPr txBox="1">
            <a:spLocks noGrp="1"/>
          </p:cNvSpPr>
          <p:nvPr>
            <p:ph type="body" idx="3"/>
          </p:nvPr>
        </p:nvSpPr>
        <p:spPr>
          <a:xfrm>
            <a:off x="6232575" y="2418050"/>
            <a:ext cx="2299800" cy="1955100"/>
          </a:xfrm>
          <a:prstGeom prst="rect">
            <a:avLst/>
          </a:prstGeom>
        </p:spPr>
        <p:txBody>
          <a:bodyPr spcFirstLastPara="1" wrap="square" lIns="91425" tIns="91425" rIns="91425" bIns="91425" anchor="t" anchorCtr="0">
            <a:noAutofit/>
          </a:bodyPr>
          <a:lstStyle/>
          <a:p>
            <a:pPr marL="0" lvl="0" indent="0" algn="l" rtl="0">
              <a:lnSpc>
                <a:spcPct val="120000"/>
              </a:lnSpc>
              <a:spcBef>
                <a:spcPts val="0"/>
              </a:spcBef>
              <a:spcAft>
                <a:spcPts val="1000"/>
              </a:spcAft>
              <a:buNone/>
            </a:pPr>
            <a:r>
              <a:rPr lang="en" sz="1400">
                <a:solidFill>
                  <a:schemeClr val="dk1"/>
                </a:solidFill>
              </a:rPr>
              <a:t>Articles that are meant to fool the reader into believing something that isn't true by trying to be as realistic as possible</a:t>
            </a:r>
            <a:endParaRPr sz="1400">
              <a:solidFill>
                <a:schemeClr val="dk1"/>
              </a:solidFill>
            </a:endParaRPr>
          </a:p>
        </p:txBody>
      </p:sp>
      <p:sp>
        <p:nvSpPr>
          <p:cNvPr id="103" name="Google Shape;103;p16"/>
          <p:cNvSpPr txBox="1">
            <a:spLocks noGrp="1"/>
          </p:cNvSpPr>
          <p:nvPr>
            <p:ph type="title"/>
          </p:nvPr>
        </p:nvSpPr>
        <p:spPr>
          <a:xfrm>
            <a:off x="0" y="909375"/>
            <a:ext cx="9144000" cy="621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400">
                <a:solidFill>
                  <a:schemeClr val="dk1"/>
                </a:solidFill>
              </a:rPr>
              <a:t>Why might information you find on the Internet not be true?</a:t>
            </a:r>
            <a:endParaRPr sz="2400"/>
          </a:p>
        </p:txBody>
      </p:sp>
      <p:sp>
        <p:nvSpPr>
          <p:cNvPr id="104" name="Google Shape;104;p16"/>
          <p:cNvSpPr txBox="1">
            <a:spLocks noGrp="1"/>
          </p:cNvSpPr>
          <p:nvPr>
            <p:ph type="subTitle" idx="6"/>
          </p:nvPr>
        </p:nvSpPr>
        <p:spPr>
          <a:xfrm>
            <a:off x="6232575" y="1919875"/>
            <a:ext cx="2299800" cy="54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solidFill>
                  <a:srgbClr val="AE29A2"/>
                </a:solidFill>
                <a:latin typeface="Rubik"/>
                <a:ea typeface="Rubik"/>
                <a:cs typeface="Rubik"/>
                <a:sym typeface="Rubik"/>
              </a:rPr>
              <a:t>Hoaxes</a:t>
            </a:r>
            <a:endParaRPr sz="2400">
              <a:solidFill>
                <a:srgbClr val="AE29A2"/>
              </a:solidFill>
            </a:endParaRPr>
          </a:p>
        </p:txBody>
      </p:sp>
      <p:sp>
        <p:nvSpPr>
          <p:cNvPr id="105" name="Google Shape;105;p16"/>
          <p:cNvSpPr txBox="1">
            <a:spLocks noGrp="1"/>
          </p:cNvSpPr>
          <p:nvPr>
            <p:ph type="subTitle" idx="4"/>
          </p:nvPr>
        </p:nvSpPr>
        <p:spPr>
          <a:xfrm>
            <a:off x="577550" y="196150"/>
            <a:ext cx="3639600" cy="323700"/>
          </a:xfrm>
          <a:prstGeom prst="rect">
            <a:avLst/>
          </a:prstGeom>
        </p:spPr>
        <p:txBody>
          <a:bodyPr spcFirstLastPara="1" wrap="square" lIns="91425" tIns="91425" rIns="91425" bIns="91425" anchor="t" anchorCtr="0">
            <a:noAutofit/>
          </a:bodyPr>
          <a:lstStyle/>
          <a:p>
            <a:pPr marL="0" marR="0" lvl="0" indent="0" algn="l" rtl="0">
              <a:lnSpc>
                <a:spcPct val="100000"/>
              </a:lnSpc>
              <a:spcBef>
                <a:spcPts val="0"/>
              </a:spcBef>
              <a:spcAft>
                <a:spcPts val="0"/>
              </a:spcAft>
              <a:buNone/>
            </a:pPr>
            <a:r>
              <a:rPr lang="en" sz="1200">
                <a:latin typeface="Rubik"/>
                <a:ea typeface="Rubik"/>
                <a:cs typeface="Rubik"/>
                <a:sym typeface="Rubik"/>
              </a:rPr>
              <a:t>WARM UP: TRICKY WIKI</a:t>
            </a:r>
            <a:endParaRPr sz="1200">
              <a:latin typeface="Rubik"/>
              <a:ea typeface="Rubik"/>
              <a:cs typeface="Rubik"/>
              <a:sym typeface="Rubik"/>
            </a:endParaRPr>
          </a:p>
        </p:txBody>
      </p:sp>
      <p:pic>
        <p:nvPicPr>
          <p:cNvPr id="106" name="Google Shape;106;p16"/>
          <p:cNvPicPr preferRelativeResize="0"/>
          <p:nvPr/>
        </p:nvPicPr>
        <p:blipFill>
          <a:blip r:embed="rId3">
            <a:alphaModFix/>
          </a:blip>
          <a:stretch>
            <a:fillRect/>
          </a:stretch>
        </p:blipFill>
        <p:spPr>
          <a:xfrm>
            <a:off x="253850" y="237526"/>
            <a:ext cx="323700" cy="323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112" name="Google Shape;112;p17"/>
          <p:cNvSpPr txBox="1">
            <a:spLocks noGrp="1"/>
          </p:cNvSpPr>
          <p:nvPr>
            <p:ph type="title"/>
          </p:nvPr>
        </p:nvSpPr>
        <p:spPr>
          <a:xfrm>
            <a:off x="915375" y="1035250"/>
            <a:ext cx="7170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Evaluate</a:t>
            </a:r>
            <a:endParaRPr/>
          </a:p>
        </p:txBody>
      </p:sp>
      <p:sp>
        <p:nvSpPr>
          <p:cNvPr id="113" name="Google Shape;113;p17"/>
          <p:cNvSpPr txBox="1">
            <a:spLocks noGrp="1"/>
          </p:cNvSpPr>
          <p:nvPr>
            <p:ph type="body" idx="2"/>
          </p:nvPr>
        </p:nvSpPr>
        <p:spPr>
          <a:xfrm>
            <a:off x="893575" y="2190350"/>
            <a:ext cx="7344600" cy="200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100">
                <a:solidFill>
                  <a:schemeClr val="dk1"/>
                </a:solidFill>
              </a:rPr>
              <a:t> </a:t>
            </a:r>
            <a:r>
              <a:rPr lang="en">
                <a:solidFill>
                  <a:schemeClr val="dk1"/>
                </a:solidFill>
              </a:rPr>
              <a:t>To carefully examine something to figure out its value</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pic>
        <p:nvPicPr>
          <p:cNvPr id="114" name="Google Shape;114;p17"/>
          <p:cNvPicPr preferRelativeResize="0"/>
          <p:nvPr/>
        </p:nvPicPr>
        <p:blipFill rotWithShape="1">
          <a:blip r:embed="rId3">
            <a:alphaModFix/>
          </a:blip>
          <a:srcRect b="10"/>
          <a:stretch/>
        </p:blipFill>
        <p:spPr>
          <a:xfrm>
            <a:off x="198825" y="205553"/>
            <a:ext cx="294540" cy="323700"/>
          </a:xfrm>
          <a:prstGeom prst="rect">
            <a:avLst/>
          </a:prstGeom>
          <a:noFill/>
          <a:ln>
            <a:noFill/>
          </a:ln>
        </p:spPr>
      </p:pic>
      <p:pic>
        <p:nvPicPr>
          <p:cNvPr id="115" name="Google Shape;115;p17"/>
          <p:cNvPicPr preferRelativeResize="0"/>
          <p:nvPr/>
        </p:nvPicPr>
        <p:blipFill>
          <a:blip r:embed="rId4">
            <a:alphaModFix/>
          </a:blip>
          <a:stretch>
            <a:fillRect/>
          </a:stretch>
        </p:blipFill>
        <p:spPr>
          <a:xfrm>
            <a:off x="823950" y="1425300"/>
            <a:ext cx="2326600" cy="5905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8"/>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121" name="Google Shape;121;p18"/>
          <p:cNvSpPr txBox="1">
            <a:spLocks noGrp="1"/>
          </p:cNvSpPr>
          <p:nvPr>
            <p:ph type="title"/>
          </p:nvPr>
        </p:nvSpPr>
        <p:spPr>
          <a:xfrm>
            <a:off x="915375" y="1035250"/>
            <a:ext cx="7170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Bias</a:t>
            </a:r>
            <a:endParaRPr/>
          </a:p>
        </p:txBody>
      </p:sp>
      <p:sp>
        <p:nvSpPr>
          <p:cNvPr id="122" name="Google Shape;122;p18"/>
          <p:cNvSpPr txBox="1">
            <a:spLocks noGrp="1"/>
          </p:cNvSpPr>
          <p:nvPr>
            <p:ph type="body" idx="2"/>
          </p:nvPr>
        </p:nvSpPr>
        <p:spPr>
          <a:xfrm>
            <a:off x="893575" y="2190350"/>
            <a:ext cx="7344600" cy="200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Having preference for one thing over another in a way that’s unfair </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pic>
        <p:nvPicPr>
          <p:cNvPr id="123" name="Google Shape;123;p18"/>
          <p:cNvPicPr preferRelativeResize="0"/>
          <p:nvPr/>
        </p:nvPicPr>
        <p:blipFill rotWithShape="1">
          <a:blip r:embed="rId3">
            <a:alphaModFix/>
          </a:blip>
          <a:srcRect b="10"/>
          <a:stretch/>
        </p:blipFill>
        <p:spPr>
          <a:xfrm>
            <a:off x="198825" y="205553"/>
            <a:ext cx="294540" cy="323700"/>
          </a:xfrm>
          <a:prstGeom prst="rect">
            <a:avLst/>
          </a:prstGeom>
          <a:noFill/>
          <a:ln>
            <a:noFill/>
          </a:ln>
        </p:spPr>
      </p:pic>
      <p:pic>
        <p:nvPicPr>
          <p:cNvPr id="124" name="Google Shape;124;p18"/>
          <p:cNvPicPr preferRelativeResize="0"/>
          <p:nvPr/>
        </p:nvPicPr>
        <p:blipFill>
          <a:blip r:embed="rId4">
            <a:alphaModFix/>
          </a:blip>
          <a:stretch>
            <a:fillRect/>
          </a:stretch>
        </p:blipFill>
        <p:spPr>
          <a:xfrm>
            <a:off x="823950" y="1425300"/>
            <a:ext cx="1418925" cy="5905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19"/>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130" name="Google Shape;130;p19"/>
          <p:cNvSpPr txBox="1">
            <a:spLocks noGrp="1"/>
          </p:cNvSpPr>
          <p:nvPr>
            <p:ph type="title"/>
          </p:nvPr>
        </p:nvSpPr>
        <p:spPr>
          <a:xfrm>
            <a:off x="915375" y="1035250"/>
            <a:ext cx="7170300"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Corroboration</a:t>
            </a:r>
            <a:endParaRPr/>
          </a:p>
        </p:txBody>
      </p:sp>
      <p:sp>
        <p:nvSpPr>
          <p:cNvPr id="131" name="Google Shape;131;p19"/>
          <p:cNvSpPr txBox="1">
            <a:spLocks noGrp="1"/>
          </p:cNvSpPr>
          <p:nvPr>
            <p:ph type="body" idx="2"/>
          </p:nvPr>
        </p:nvSpPr>
        <p:spPr>
          <a:xfrm>
            <a:off x="893575" y="2190350"/>
            <a:ext cx="7344600" cy="20052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1"/>
                </a:solidFill>
              </a:rPr>
              <a:t>An additional source that confirms or supports a news story, article, or piece of information</a:t>
            </a:r>
            <a:endParaRPr>
              <a:solidFill>
                <a:schemeClr val="dk1"/>
              </a:solidFill>
            </a:endParaRPr>
          </a:p>
          <a:p>
            <a:pPr marL="0" lvl="0" indent="0" algn="l" rtl="0">
              <a:lnSpc>
                <a:spcPct val="115000"/>
              </a:lnSpc>
              <a:spcBef>
                <a:spcPts val="0"/>
              </a:spcBef>
              <a:spcAft>
                <a:spcPts val="0"/>
              </a:spcAft>
              <a:buNone/>
            </a:pPr>
            <a:endParaRPr>
              <a:solidFill>
                <a:schemeClr val="dk1"/>
              </a:solidFill>
            </a:endParaRPr>
          </a:p>
        </p:txBody>
      </p:sp>
      <p:pic>
        <p:nvPicPr>
          <p:cNvPr id="132" name="Google Shape;132;p19"/>
          <p:cNvPicPr preferRelativeResize="0"/>
          <p:nvPr/>
        </p:nvPicPr>
        <p:blipFill rotWithShape="1">
          <a:blip r:embed="rId3">
            <a:alphaModFix/>
          </a:blip>
          <a:srcRect b="10"/>
          <a:stretch/>
        </p:blipFill>
        <p:spPr>
          <a:xfrm>
            <a:off x="198825" y="205553"/>
            <a:ext cx="294540" cy="323700"/>
          </a:xfrm>
          <a:prstGeom prst="rect">
            <a:avLst/>
          </a:prstGeom>
          <a:noFill/>
          <a:ln>
            <a:noFill/>
          </a:ln>
        </p:spPr>
      </p:pic>
      <p:pic>
        <p:nvPicPr>
          <p:cNvPr id="133" name="Google Shape;133;p19"/>
          <p:cNvPicPr preferRelativeResize="0"/>
          <p:nvPr/>
        </p:nvPicPr>
        <p:blipFill>
          <a:blip r:embed="rId4">
            <a:alphaModFix/>
          </a:blip>
          <a:stretch>
            <a:fillRect/>
          </a:stretch>
        </p:blipFill>
        <p:spPr>
          <a:xfrm>
            <a:off x="823950" y="1425300"/>
            <a:ext cx="3543425" cy="5905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111" name="Google Shape;111;p17"/>
          <p:cNvSpPr txBox="1">
            <a:spLocks noGrp="1"/>
          </p:cNvSpPr>
          <p:nvPr>
            <p:ph type="subTitle" idx="1"/>
          </p:nvPr>
        </p:nvSpPr>
        <p:spPr>
          <a:xfrm>
            <a:off x="577550" y="196150"/>
            <a:ext cx="3639600" cy="32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KEY VOCABULARY</a:t>
            </a:r>
            <a:endParaRPr/>
          </a:p>
        </p:txBody>
      </p:sp>
      <p:sp>
        <p:nvSpPr>
          <p:cNvPr id="112" name="Google Shape;112;p17"/>
          <p:cNvSpPr txBox="1">
            <a:spLocks noGrp="1"/>
          </p:cNvSpPr>
          <p:nvPr>
            <p:ph type="title"/>
          </p:nvPr>
        </p:nvSpPr>
        <p:spPr>
          <a:xfrm>
            <a:off x="813129" y="580523"/>
            <a:ext cx="7517742" cy="64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solidFill>
                  <a:schemeClr val="dk1"/>
                </a:solidFill>
              </a:rPr>
              <a:t>Internet Investigator Checklist</a:t>
            </a:r>
            <a:endParaRPr dirty="0"/>
          </a:p>
        </p:txBody>
      </p:sp>
      <p:pic>
        <p:nvPicPr>
          <p:cNvPr id="114" name="Google Shape;114;p17"/>
          <p:cNvPicPr preferRelativeResize="0"/>
          <p:nvPr/>
        </p:nvPicPr>
        <p:blipFill rotWithShape="1">
          <a:blip r:embed="rId3">
            <a:alphaModFix/>
          </a:blip>
          <a:srcRect b="10"/>
          <a:stretch/>
        </p:blipFill>
        <p:spPr>
          <a:xfrm>
            <a:off x="198825" y="205553"/>
            <a:ext cx="294540" cy="323700"/>
          </a:xfrm>
          <a:prstGeom prst="rect">
            <a:avLst/>
          </a:prstGeom>
          <a:noFill/>
          <a:ln>
            <a:noFill/>
          </a:ln>
        </p:spPr>
      </p:pic>
      <p:pic>
        <p:nvPicPr>
          <p:cNvPr id="115" name="Google Shape;115;p17"/>
          <p:cNvPicPr preferRelativeResize="0"/>
          <p:nvPr/>
        </p:nvPicPr>
        <p:blipFill>
          <a:blip r:embed="rId4">
            <a:alphaModFix/>
          </a:blip>
          <a:stretch>
            <a:fillRect/>
          </a:stretch>
        </p:blipFill>
        <p:spPr>
          <a:xfrm>
            <a:off x="813129" y="970573"/>
            <a:ext cx="2326600" cy="590550"/>
          </a:xfrm>
          <a:prstGeom prst="rect">
            <a:avLst/>
          </a:prstGeom>
          <a:noFill/>
          <a:ln>
            <a:noFill/>
          </a:ln>
        </p:spPr>
      </p:pic>
      <p:graphicFrame>
        <p:nvGraphicFramePr>
          <p:cNvPr id="4" name="Table 3">
            <a:extLst>
              <a:ext uri="{FF2B5EF4-FFF2-40B4-BE49-F238E27FC236}">
                <a16:creationId xmlns:a16="http://schemas.microsoft.com/office/drawing/2014/main" id="{1E15B64B-CFA8-4177-A149-02B83ADE24D1}"/>
              </a:ext>
            </a:extLst>
          </p:cNvPr>
          <p:cNvGraphicFramePr>
            <a:graphicFrameLocks noGrp="1"/>
          </p:cNvGraphicFramePr>
          <p:nvPr>
            <p:extLst>
              <p:ext uri="{D42A27DB-BD31-4B8C-83A1-F6EECF244321}">
                <p14:modId xmlns:p14="http://schemas.microsoft.com/office/powerpoint/2010/main" val="3250444619"/>
              </p:ext>
            </p:extLst>
          </p:nvPr>
        </p:nvGraphicFramePr>
        <p:xfrm>
          <a:off x="1571730" y="1521329"/>
          <a:ext cx="6087110" cy="2722945"/>
        </p:xfrm>
        <a:graphic>
          <a:graphicData uri="http://schemas.openxmlformats.org/drawingml/2006/table">
            <a:tbl>
              <a:tblPr firstRow="1" firstCol="1" bandRow="1">
                <a:tableStyleId>{C927DD99-BDEB-4333-A2B7-B385D171F49D}</a:tableStyleId>
              </a:tblPr>
              <a:tblGrid>
                <a:gridCol w="6087110">
                  <a:extLst>
                    <a:ext uri="{9D8B030D-6E8A-4147-A177-3AD203B41FA5}">
                      <a16:colId xmlns:a16="http://schemas.microsoft.com/office/drawing/2014/main" val="2289583601"/>
                    </a:ext>
                  </a:extLst>
                </a:gridCol>
              </a:tblGrid>
              <a:tr h="267970">
                <a:tc>
                  <a:txBody>
                    <a:bodyPr/>
                    <a:lstStyle/>
                    <a:p>
                      <a:pPr marL="0" marR="0" algn="ctr">
                        <a:lnSpc>
                          <a:spcPct val="115000"/>
                        </a:lnSpc>
                        <a:spcBef>
                          <a:spcPts val="0"/>
                        </a:spcBef>
                        <a:spcAft>
                          <a:spcPts val="0"/>
                        </a:spcAft>
                      </a:pPr>
                      <a:r>
                        <a:rPr lang="en-US" sz="1200" dirty="0">
                          <a:effectLst/>
                        </a:rPr>
                        <a:t>Internet Investigator Checklist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1593664541"/>
                  </a:ext>
                </a:extLst>
              </a:tr>
              <a:tr h="304800">
                <a:tc>
                  <a:txBody>
                    <a:bodyPr/>
                    <a:lstStyle/>
                    <a:p>
                      <a:pPr marL="114300" marR="0">
                        <a:lnSpc>
                          <a:spcPct val="115000"/>
                        </a:lnSpc>
                        <a:spcBef>
                          <a:spcPts val="0"/>
                        </a:spcBef>
                        <a:spcAft>
                          <a:spcPts val="600"/>
                        </a:spcAft>
                      </a:pPr>
                      <a:r>
                        <a:rPr lang="en-US" sz="1200">
                          <a:effectLst/>
                        </a:rPr>
                        <a:t>✓ Read closely. Does it make sense? Is it believable?</a:t>
                      </a:r>
                      <a:endParaRPr lang="en-US" sz="1100">
                        <a:effectLst/>
                      </a:endParaRPr>
                    </a:p>
                    <a:p>
                      <a:pPr marL="514350" marR="0">
                        <a:lnSpc>
                          <a:spcPct val="115000"/>
                        </a:lnSpc>
                        <a:spcBef>
                          <a:spcPts val="0"/>
                        </a:spcBef>
                        <a:spcAft>
                          <a:spcPts val="600"/>
                        </a:spcAft>
                      </a:pPr>
                      <a:r>
                        <a:rPr lang="en-US" sz="1200">
                          <a:effectLst/>
                        </a:rPr>
                        <a:t>Identify the main idea by analyzing the text features and webpage and by reading the text. Take note of anything that is surprising or hard to believe or that gives you a strong emotional reaction.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994916324"/>
                  </a:ext>
                </a:extLst>
              </a:tr>
              <a:tr h="304800">
                <a:tc>
                  <a:txBody>
                    <a:bodyPr/>
                    <a:lstStyle/>
                    <a:p>
                      <a:pPr marL="114300" marR="0">
                        <a:lnSpc>
                          <a:spcPct val="115000"/>
                        </a:lnSpc>
                        <a:spcBef>
                          <a:spcPts val="0"/>
                        </a:spcBef>
                        <a:spcAft>
                          <a:spcPts val="600"/>
                        </a:spcAft>
                      </a:pPr>
                      <a:r>
                        <a:rPr lang="en-US" sz="1200">
                          <a:effectLst/>
                        </a:rPr>
                        <a:t>✓ Analyze the source. Does it come from a credible, unbiased source?</a:t>
                      </a:r>
                      <a:endParaRPr lang="en-US" sz="1100">
                        <a:effectLst/>
                      </a:endParaRPr>
                    </a:p>
                    <a:p>
                      <a:pPr marL="514350" marR="0">
                        <a:lnSpc>
                          <a:spcPct val="115000"/>
                        </a:lnSpc>
                        <a:spcBef>
                          <a:spcPts val="0"/>
                        </a:spcBef>
                        <a:spcAft>
                          <a:spcPts val="600"/>
                        </a:spcAft>
                      </a:pPr>
                      <a:r>
                        <a:rPr lang="en-US" sz="1200">
                          <a:effectLst/>
                        </a:rPr>
                        <a:t>Find out information about the site owner and author by exploring the site and searching the web.</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3500714637"/>
                  </a:ext>
                </a:extLst>
              </a:tr>
              <a:tr h="194945">
                <a:tc>
                  <a:txBody>
                    <a:bodyPr/>
                    <a:lstStyle/>
                    <a:p>
                      <a:pPr marL="114300" marR="0">
                        <a:lnSpc>
                          <a:spcPct val="115000"/>
                        </a:lnSpc>
                        <a:spcBef>
                          <a:spcPts val="0"/>
                        </a:spcBef>
                        <a:spcAft>
                          <a:spcPts val="600"/>
                        </a:spcAft>
                      </a:pPr>
                      <a:r>
                        <a:rPr lang="en-US" sz="1200" dirty="0">
                          <a:effectLst/>
                        </a:rPr>
                        <a:t>✓ Look for corroboration. Do other credible sources say the same thing?</a:t>
                      </a:r>
                      <a:endParaRPr lang="en-US" sz="1100" dirty="0">
                        <a:effectLst/>
                      </a:endParaRPr>
                    </a:p>
                    <a:p>
                      <a:pPr marL="514350" marR="0">
                        <a:lnSpc>
                          <a:spcPct val="115000"/>
                        </a:lnSpc>
                        <a:spcBef>
                          <a:spcPts val="0"/>
                        </a:spcBef>
                        <a:spcAft>
                          <a:spcPts val="600"/>
                        </a:spcAft>
                      </a:pPr>
                      <a:r>
                        <a:rPr lang="en-US" sz="1200" dirty="0">
                          <a:effectLst/>
                        </a:rPr>
                        <a:t>See if the main idea and key points of the article are also reported by other credible sites.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27305" marR="27305" marT="27305" marB="27305"/>
                </a:tc>
                <a:extLst>
                  <a:ext uri="{0D108BD9-81ED-4DB2-BD59-A6C34878D82A}">
                    <a16:rowId xmlns:a16="http://schemas.microsoft.com/office/drawing/2014/main" val="2215767624"/>
                  </a:ext>
                </a:extLst>
              </a:tr>
            </a:tbl>
          </a:graphicData>
        </a:graphic>
      </p:graphicFrame>
      <p:pic>
        <p:nvPicPr>
          <p:cNvPr id="1025" name="Picture 3" descr="https://lh5.googleusercontent.com/FjS5uVd2HpiwQNpfYVUsqzrB9-1745dI4xvnarA_HQphj84LGYW1O-vTCZtDhOsBFCdg1agpmWLwlPlajIeZolSHP2YoQSDVCXmLiuRQGQ2QRzZ8NXtcg5ojK6xewkdXtjH4-S4I">
            <a:extLst>
              <a:ext uri="{FF2B5EF4-FFF2-40B4-BE49-F238E27FC236}">
                <a16:creationId xmlns:a16="http://schemas.microsoft.com/office/drawing/2014/main" id="{4CC7CF45-333B-433A-B71F-95C7BEE2E3A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72048" y="1520853"/>
            <a:ext cx="250825" cy="25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6549163"/>
      </p:ext>
    </p:extLst>
  </p:cSld>
  <p:clrMapOvr>
    <a:masterClrMapping/>
  </p:clrMapOvr>
</p:sld>
</file>

<file path=ppt/theme/theme1.xml><?xml version="1.0" encoding="utf-8"?>
<a:theme xmlns:a="http://schemas.openxmlformats.org/drawingml/2006/main" name="DigCit 2.0">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TotalTime>
  <Words>1129</Words>
  <Application>Microsoft Office PowerPoint</Application>
  <PresentationFormat>On-screen Show (16:9)</PresentationFormat>
  <Paragraphs>103</Paragraphs>
  <Slides>18</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18</vt:i4>
      </vt:variant>
    </vt:vector>
  </HeadingPairs>
  <TitlesOfParts>
    <vt:vector size="26" baseType="lpstr">
      <vt:lpstr>Indie Flower</vt:lpstr>
      <vt:lpstr>Rubik Medium</vt:lpstr>
      <vt:lpstr>Calibri</vt:lpstr>
      <vt:lpstr>Arial</vt:lpstr>
      <vt:lpstr>Rubik</vt:lpstr>
      <vt:lpstr>Rubik Light</vt:lpstr>
      <vt:lpstr>Lato</vt:lpstr>
      <vt:lpstr>DigCit 2.0</vt:lpstr>
      <vt:lpstr>PowerPoint Presentation</vt:lpstr>
      <vt:lpstr>Essential Question</vt:lpstr>
      <vt:lpstr>PowerPoint Presentation</vt:lpstr>
      <vt:lpstr>Credible</vt:lpstr>
      <vt:lpstr>Why might information you find on the Internet not be true?</vt:lpstr>
      <vt:lpstr>Evaluate</vt:lpstr>
      <vt:lpstr>Bias</vt:lpstr>
      <vt:lpstr>Corroboration</vt:lpstr>
      <vt:lpstr>Internet Investigator Checklist</vt:lpstr>
      <vt:lpstr>How credible is it?</vt:lpstr>
      <vt:lpstr>News  or  Fake News?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Rose, Kimberly A.</cp:lastModifiedBy>
  <cp:revision>4</cp:revision>
  <dcterms:modified xsi:type="dcterms:W3CDTF">2019-11-15T22:31:08Z</dcterms:modified>
</cp:coreProperties>
</file>