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6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7010400" cy="9296400"/>
  <p:embeddedFontLst>
    <p:embeddedFont>
      <p:font typeface="Indie Flower" panose="020B0604020202020204" charset="0"/>
      <p:regular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  <p:embeddedFont>
      <p:font typeface="Rubik Light" panose="020B0604020202020204" charset="-79"/>
      <p:regular r:id="rId26"/>
      <p:bold r:id="rId27"/>
      <p:italic r:id="rId28"/>
      <p:boldItalic r:id="rId29"/>
    </p:embeddedFont>
    <p:embeddedFont>
      <p:font typeface="Rubik Medium" panose="020B0604020202020204" charset="-79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629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629d8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ef172e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ef172e06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Aft>
                <a:spcPts val="611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ef172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cef172e06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Aft>
                <a:spcPts val="611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90aa28a8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90aa28a8b_0_18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Aft>
                <a:spcPts val="611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ef172e0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cef172e06_0_10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Aft>
                <a:spcPts val="611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153652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153652f9_0_9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349415" indent="0">
              <a:lnSpc>
                <a:spcPct val="115000"/>
              </a:lnSpc>
              <a:spcAft>
                <a:spcPts val="1019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153652f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d153652f9_0_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aa28a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aa28a8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153652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153652f9_0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ae6dfbd5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ae6dfbd59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cef172e0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cef172e06_0_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349415" indent="0">
              <a:lnSpc>
                <a:spcPct val="115000"/>
              </a:lnSpc>
              <a:spcAft>
                <a:spcPts val="1019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eb7c1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eb7c136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349415" indent="0">
              <a:lnSpc>
                <a:spcPct val="115000"/>
              </a:lnSpc>
              <a:spcAft>
                <a:spcPts val="1019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eb7c1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eb7c1367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349415" indent="0">
              <a:lnSpc>
                <a:spcPct val="115000"/>
              </a:lnSpc>
              <a:spcAft>
                <a:spcPts val="1019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hyperlink" Target="http://www.youtube.com/watch?v=-N7lRYMmbXU" TargetMode="External"/><Relationship Id="rId4" Type="http://schemas.openxmlformats.org/officeDocument/2006/relationships/hyperlink" Target="https://www.commonsense.org/education/videos/we-the-digital-citizen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We the Digital Citizens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1045" y="-3075"/>
            <a:ext cx="5533406" cy="516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INTRODUCTORY SONG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72400" y="825900"/>
            <a:ext cx="27189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important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ask for permission before going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2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61" name="Google Shape;16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2352" y="975500"/>
              <a:ext cx="5139134" cy="2892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" name="Google Shape;162;p22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63" name="Google Shape;163;p22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4" name="Google Shape;164;p22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2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72400" y="1012225"/>
            <a:ext cx="2921100" cy="2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good idea to set a time limit when using technology?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3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74" name="Google Shape;17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77675" y="970950"/>
              <a:ext cx="5188502" cy="2890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5" name="Google Shape;175;p23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76" name="Google Shape;176;p23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7" name="Google Shape;177;p23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23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72400" y="10545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share your username and password with other people?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4"/>
          <p:cNvGrpSpPr/>
          <p:nvPr/>
        </p:nvGrpSpPr>
        <p:grpSpPr>
          <a:xfrm>
            <a:off x="3466075" y="941850"/>
            <a:ext cx="5335487" cy="3527150"/>
            <a:chOff x="3466075" y="941850"/>
            <a:chExt cx="5335487" cy="3527150"/>
          </a:xfrm>
        </p:grpSpPr>
        <p:pic>
          <p:nvPicPr>
            <p:cNvPr id="187" name="Google Shape;18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6075" y="943185"/>
              <a:ext cx="5259302" cy="29457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24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89" name="Google Shape;189;p24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0" name="Google Shape;190;p24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24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472400" y="11307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should you only talk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people you know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5"/>
          <p:cNvGrpSpPr/>
          <p:nvPr/>
        </p:nvGrpSpPr>
        <p:grpSpPr>
          <a:xfrm>
            <a:off x="3465036" y="936025"/>
            <a:ext cx="5336526" cy="3532975"/>
            <a:chOff x="3465036" y="936025"/>
            <a:chExt cx="5336526" cy="3532975"/>
          </a:xfrm>
        </p:grpSpPr>
        <p:pic>
          <p:nvPicPr>
            <p:cNvPr id="200" name="Google Shape;20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5036" y="936025"/>
              <a:ext cx="5260335" cy="2960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25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202" name="Google Shape;202;p25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3" name="Google Shape;203;p25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25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-99" y="0"/>
            <a:ext cx="9144000" cy="46668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998900" y="1188575"/>
            <a:ext cx="7146000" cy="2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Have you ever made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promise to your family to be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safe and responsible?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your promise?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1225"/>
            <a:ext cx="2007898" cy="2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-15620" t="8987" r="59472" b="35533"/>
          <a:stretch/>
        </p:blipFill>
        <p:spPr>
          <a:xfrm>
            <a:off x="7657925" y="196150"/>
            <a:ext cx="1486073" cy="22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200" y="2650017"/>
            <a:ext cx="1471810" cy="20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662" y="2397636"/>
            <a:ext cx="1595634" cy="23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0321" y="2397637"/>
            <a:ext cx="1750030" cy="235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8607" y="2227849"/>
            <a:ext cx="1192092" cy="252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8">
            <a:alphaModFix/>
          </a:blip>
          <a:srcRect t="-3139" b="8870"/>
          <a:stretch/>
        </p:blipFill>
        <p:spPr>
          <a:xfrm>
            <a:off x="7053925" y="197650"/>
            <a:ext cx="1534501" cy="19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9">
            <a:alphaModFix/>
          </a:blip>
          <a:srcRect b="7757"/>
          <a:stretch/>
        </p:blipFill>
        <p:spPr>
          <a:xfrm>
            <a:off x="5114150" y="727201"/>
            <a:ext cx="1750049" cy="13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915375" y="1035250"/>
            <a:ext cx="20055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Pledge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93575" y="2037950"/>
            <a:ext cx="3639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promise that one makes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8250" y="1516250"/>
            <a:ext cx="21726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3652" t="870" r="3652" b="35112"/>
          <a:stretch/>
        </p:blipFill>
        <p:spPr>
          <a:xfrm>
            <a:off x="660400" y="0"/>
            <a:ext cx="8153399" cy="4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197">
            <a:off x="1816100" y="1695300"/>
            <a:ext cx="5232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/>
              <a:t>How can we be good digital citizens?</a:t>
            </a:r>
            <a:r>
              <a:rPr lang="en" sz="3600">
                <a:solidFill>
                  <a:srgbClr val="44AA00"/>
                </a:solidFill>
              </a:rPr>
              <a:t> </a:t>
            </a:r>
            <a:endParaRPr sz="3600">
              <a:solidFill>
                <a:srgbClr val="44AA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7775" y="16951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46924">
            <a:off x="5825250" y="275397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93575" y="2190350"/>
            <a:ext cx="46533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Someone who uses technology </a:t>
            </a:r>
            <a:b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safely and responsibly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t="12092" b="12092"/>
          <a:stretch/>
        </p:blipFill>
        <p:spPr>
          <a:xfrm>
            <a:off x="748250" y="1440050"/>
            <a:ext cx="3768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t="-1723" r="11182" b="19675"/>
          <a:stretch/>
        </p:blipFill>
        <p:spPr>
          <a:xfrm>
            <a:off x="5700616" y="1035250"/>
            <a:ext cx="3443385" cy="36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-46" y="57"/>
            <a:ext cx="9144000" cy="46542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BEE3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128525" y="424610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9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 descr="Teachers, for the lesson associated with this video, please visit: https://www.commonsense.org/education/digital-citizenship/lesson/we-the-digital-citizens&#10;&#10;In this video, students can explore the amazing possibilities that come with using technology. They’ll also learn from The Digital Citizens, who take a pledge to be safe, responsible, and respectful when traveling through the online world." title="We the Digital Citizen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8525" y="562538"/>
            <a:ext cx="4886833" cy="36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-97" y="57"/>
            <a:ext cx="9144000" cy="46566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998900" y="1188575"/>
            <a:ext cx="71460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one thing you learned from the Digital Citizens?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750" y="2900000"/>
            <a:ext cx="1403174" cy="16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02" y="2555057"/>
            <a:ext cx="1403177" cy="20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3588" y="2565788"/>
            <a:ext cx="1403176" cy="2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0463" y="3044477"/>
            <a:ext cx="1698950" cy="15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1619" y="2612745"/>
            <a:ext cx="1403174" cy="19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7017" y="2833535"/>
            <a:ext cx="1423573" cy="174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77550" y="196150"/>
            <a:ext cx="1110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696500"/>
            <a:ext cx="3102691" cy="39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100" y="1965125"/>
            <a:ext cx="3133525" cy="2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337" y="0"/>
            <a:ext cx="3473727" cy="409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577550" y="196150"/>
            <a:ext cx="14094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00" y="858725"/>
            <a:ext cx="2200476" cy="38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175" y="0"/>
            <a:ext cx="2745644" cy="35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400" y="1075950"/>
            <a:ext cx="2870499" cy="35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</Words>
  <Application>Microsoft Office PowerPoint</Application>
  <PresentationFormat>On-screen Show (16:9)</PresentationFormat>
  <Paragraphs>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Rubik Medium</vt:lpstr>
      <vt:lpstr>Rubik</vt:lpstr>
      <vt:lpstr>Lato</vt:lpstr>
      <vt:lpstr>Rubik Light</vt:lpstr>
      <vt:lpstr>Indie Flower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3</cp:revision>
  <dcterms:modified xsi:type="dcterms:W3CDTF">2020-02-12T18:27:13Z</dcterms:modified>
</cp:coreProperties>
</file>