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59" r:id="rId2"/>
  </p:sldMasterIdLst>
  <p:notesMasterIdLst>
    <p:notesMasterId r:id="rId13"/>
  </p:notesMasterIdLst>
  <p:sldIdLst>
    <p:sldId id="256" r:id="rId3"/>
    <p:sldId id="258" r:id="rId4"/>
    <p:sldId id="259" r:id="rId5"/>
    <p:sldId id="260" r:id="rId6"/>
    <p:sldId id="261" r:id="rId7"/>
    <p:sldId id="262" r:id="rId8"/>
    <p:sldId id="263" r:id="rId9"/>
    <p:sldId id="264" r:id="rId10"/>
    <p:sldId id="265" r:id="rId11"/>
    <p:sldId id="266" r:id="rId12"/>
  </p:sldIdLst>
  <p:sldSz cx="9144000" cy="5143500" type="screen16x9"/>
  <p:notesSz cx="7010400" cy="9296400"/>
  <p:embeddedFontLst>
    <p:embeddedFont>
      <p:font typeface="Indie Flower" panose="020B0604020202020204" charset="0"/>
      <p:regular r:id="rId14"/>
    </p:embeddedFont>
    <p:embeddedFont>
      <p:font typeface="Lato" panose="020B0604020202020204" charset="0"/>
      <p:regular r:id="rId15"/>
      <p:bold r:id="rId16"/>
      <p:italic r:id="rId17"/>
      <p:boldItalic r:id="rId18"/>
    </p:embeddedFont>
    <p:embeddedFont>
      <p:font typeface="Londrina Solid" panose="020B0604020202020204" charset="0"/>
      <p:regular r:id="rId19"/>
    </p:embeddedFont>
    <p:embeddedFont>
      <p:font typeface="Rubik" panose="020B0604020202020204" charset="-79"/>
      <p:regular r:id="rId20"/>
      <p:bold r:id="rId21"/>
      <p:italic r:id="rId22"/>
      <p:boldItalic r:id="rId23"/>
    </p:embeddedFont>
    <p:embeddedFont>
      <p:font typeface="Rubik Light" panose="020B0604020202020204" charset="-79"/>
      <p:regular r:id="rId24"/>
      <p:bold r:id="rId25"/>
      <p:italic r:id="rId26"/>
      <p:boldItalic r:id="rId27"/>
    </p:embeddedFont>
    <p:embeddedFont>
      <p:font typeface="Rubik Medium" panose="020B0604020202020204" charset="-79"/>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288" y="6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5dff918b6b_1_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5dff918b6b_1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ae848f827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ae848f827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spcAft>
                <a:spcPts val="611"/>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9090a9bfb_0_5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9090a9bfb_0_5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endParaRPr/>
          </a:p>
          <a:p>
            <a:pPr marL="0" indent="0">
              <a:buClr>
                <a:schemeClr val="dk1"/>
              </a:buClr>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9090a9bfb_0_7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9090a9bfb_0_7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afb05a371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afb05a371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9090a9bfb_0_9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9090a9bfb_0_9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afb05a371_1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afb05a371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9090a9bfb_0_10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9090a9bfb_0_1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9090a9bfb_0_26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9090a9bfb_0_26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spcAft>
                <a:spcPts val="611"/>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9090a9bfb_0_31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9090a9bfb_0_31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spcAft>
                <a:spcPts val="611"/>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s">
  <p:cSld name="CUSTOM_1_1">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0" y="4449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 name="Google Shape;17;p4"/>
          <p:cNvSpPr txBox="1">
            <a:spLocks noGrp="1"/>
          </p:cNvSpPr>
          <p:nvPr>
            <p:ph type="body" idx="1"/>
          </p:nvPr>
        </p:nvSpPr>
        <p:spPr>
          <a:xfrm>
            <a:off x="2213400" y="1313600"/>
            <a:ext cx="6353100" cy="30840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SzPts val="2000"/>
              <a:buFont typeface="Lato"/>
              <a:buChar char="●"/>
              <a:defRPr sz="2000">
                <a:latin typeface="Lato"/>
                <a:ea typeface="Lato"/>
                <a:cs typeface="Lato"/>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ey Vocabulary">
  <p:cSld name="CUSTOM_1_1_1">
    <p:spTree>
      <p:nvGrpSpPr>
        <p:cNvPr id="1" name="Shape 18"/>
        <p:cNvGrpSpPr/>
        <p:nvPr/>
      </p:nvGrpSpPr>
      <p:grpSpPr>
        <a:xfrm>
          <a:off x="0" y="0"/>
          <a:ext cx="0" cy="0"/>
          <a:chOff x="0" y="0"/>
          <a:chExt cx="0" cy="0"/>
        </a:xfrm>
      </p:grpSpPr>
      <p:sp>
        <p:nvSpPr>
          <p:cNvPr id="19" name="Google Shape;19;p5"/>
          <p:cNvSpPr txBox="1"/>
          <p:nvPr/>
        </p:nvSpPr>
        <p:spPr>
          <a:xfrm>
            <a:off x="887850" y="1020500"/>
            <a:ext cx="1735800"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0">
              <a:latin typeface="Rubik"/>
              <a:ea typeface="Rubik"/>
              <a:cs typeface="Rubik"/>
              <a:sym typeface="Rubik"/>
            </a:endParaRPr>
          </a:p>
        </p:txBody>
      </p:sp>
      <p:sp>
        <p:nvSpPr>
          <p:cNvPr id="20" name="Google Shape;20;p5"/>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200">
                <a:latin typeface="Rubik"/>
                <a:ea typeface="Rubik"/>
                <a:cs typeface="Rubik"/>
                <a:sym typeface="Rubik"/>
              </a:defRPr>
            </a:lvl1pPr>
            <a:lvl2pPr lvl="1">
              <a:spcBef>
                <a:spcPts val="0"/>
              </a:spcBef>
              <a:spcAft>
                <a:spcPts val="0"/>
              </a:spcAft>
              <a:buNone/>
              <a:defRPr sz="1200">
                <a:latin typeface="Rubik"/>
                <a:ea typeface="Rubik"/>
                <a:cs typeface="Rubik"/>
                <a:sym typeface="Rubik"/>
              </a:defRPr>
            </a:lvl2pPr>
            <a:lvl3pPr lvl="2">
              <a:spcBef>
                <a:spcPts val="0"/>
              </a:spcBef>
              <a:spcAft>
                <a:spcPts val="0"/>
              </a:spcAft>
              <a:buNone/>
              <a:defRPr sz="1200">
                <a:latin typeface="Rubik"/>
                <a:ea typeface="Rubik"/>
                <a:cs typeface="Rubik"/>
                <a:sym typeface="Rubik"/>
              </a:defRPr>
            </a:lvl3pPr>
            <a:lvl4pPr lvl="3">
              <a:spcBef>
                <a:spcPts val="0"/>
              </a:spcBef>
              <a:spcAft>
                <a:spcPts val="0"/>
              </a:spcAft>
              <a:buNone/>
              <a:defRPr sz="1200">
                <a:latin typeface="Rubik"/>
                <a:ea typeface="Rubik"/>
                <a:cs typeface="Rubik"/>
                <a:sym typeface="Rubik"/>
              </a:defRPr>
            </a:lvl4pPr>
            <a:lvl5pPr lvl="4">
              <a:spcBef>
                <a:spcPts val="0"/>
              </a:spcBef>
              <a:spcAft>
                <a:spcPts val="0"/>
              </a:spcAft>
              <a:buNone/>
              <a:defRPr sz="1200">
                <a:latin typeface="Rubik"/>
                <a:ea typeface="Rubik"/>
                <a:cs typeface="Rubik"/>
                <a:sym typeface="Rubik"/>
              </a:defRPr>
            </a:lvl5pPr>
            <a:lvl6pPr lvl="5">
              <a:spcBef>
                <a:spcPts val="0"/>
              </a:spcBef>
              <a:spcAft>
                <a:spcPts val="0"/>
              </a:spcAft>
              <a:buNone/>
              <a:defRPr sz="1200">
                <a:latin typeface="Rubik"/>
                <a:ea typeface="Rubik"/>
                <a:cs typeface="Rubik"/>
                <a:sym typeface="Rubik"/>
              </a:defRPr>
            </a:lvl6pPr>
            <a:lvl7pPr lvl="6">
              <a:spcBef>
                <a:spcPts val="0"/>
              </a:spcBef>
              <a:spcAft>
                <a:spcPts val="0"/>
              </a:spcAft>
              <a:buNone/>
              <a:defRPr sz="1200">
                <a:latin typeface="Rubik"/>
                <a:ea typeface="Rubik"/>
                <a:cs typeface="Rubik"/>
                <a:sym typeface="Rubik"/>
              </a:defRPr>
            </a:lvl7pPr>
            <a:lvl8pPr lvl="7">
              <a:spcBef>
                <a:spcPts val="0"/>
              </a:spcBef>
              <a:spcAft>
                <a:spcPts val="0"/>
              </a:spcAft>
              <a:buNone/>
              <a:defRPr sz="1200">
                <a:latin typeface="Rubik"/>
                <a:ea typeface="Rubik"/>
                <a:cs typeface="Rubik"/>
                <a:sym typeface="Rubik"/>
              </a:defRPr>
            </a:lvl8pPr>
            <a:lvl9pPr lvl="8">
              <a:spcBef>
                <a:spcPts val="0"/>
              </a:spcBef>
              <a:spcAft>
                <a:spcPts val="0"/>
              </a:spcAft>
              <a:buNone/>
              <a:defRPr sz="1200">
                <a:latin typeface="Rubik"/>
                <a:ea typeface="Rubik"/>
                <a:cs typeface="Rubik"/>
                <a:sym typeface="Rubik"/>
              </a:defRPr>
            </a:lvl9pPr>
          </a:lstStyle>
          <a:p>
            <a:endParaRPr/>
          </a:p>
        </p:txBody>
      </p:sp>
      <p:sp>
        <p:nvSpPr>
          <p:cNvPr id="21" name="Google Shape;21;p5"/>
          <p:cNvSpPr txBox="1">
            <a:spLocks noGrp="1"/>
          </p:cNvSpPr>
          <p:nvPr>
            <p:ph type="title"/>
          </p:nvPr>
        </p:nvSpPr>
        <p:spPr>
          <a:xfrm>
            <a:off x="915375" y="1035250"/>
            <a:ext cx="7170300" cy="645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a:latin typeface="Rubik"/>
                <a:ea typeface="Rubik"/>
                <a:cs typeface="Rubik"/>
                <a:sym typeface="Rubik"/>
              </a:defRPr>
            </a:lvl1pPr>
            <a:lvl2pPr lvl="1">
              <a:spcBef>
                <a:spcPts val="0"/>
              </a:spcBef>
              <a:spcAft>
                <a:spcPts val="0"/>
              </a:spcAft>
              <a:buNone/>
              <a:defRPr sz="4000">
                <a:latin typeface="Rubik"/>
                <a:ea typeface="Rubik"/>
                <a:cs typeface="Rubik"/>
                <a:sym typeface="Rubik"/>
              </a:defRPr>
            </a:lvl2pPr>
            <a:lvl3pPr lvl="2">
              <a:spcBef>
                <a:spcPts val="0"/>
              </a:spcBef>
              <a:spcAft>
                <a:spcPts val="0"/>
              </a:spcAft>
              <a:buNone/>
              <a:defRPr sz="4000">
                <a:latin typeface="Rubik"/>
                <a:ea typeface="Rubik"/>
                <a:cs typeface="Rubik"/>
                <a:sym typeface="Rubik"/>
              </a:defRPr>
            </a:lvl3pPr>
            <a:lvl4pPr lvl="3">
              <a:spcBef>
                <a:spcPts val="0"/>
              </a:spcBef>
              <a:spcAft>
                <a:spcPts val="0"/>
              </a:spcAft>
              <a:buNone/>
              <a:defRPr sz="4000">
                <a:latin typeface="Rubik"/>
                <a:ea typeface="Rubik"/>
                <a:cs typeface="Rubik"/>
                <a:sym typeface="Rubik"/>
              </a:defRPr>
            </a:lvl4pPr>
            <a:lvl5pPr lvl="4">
              <a:spcBef>
                <a:spcPts val="0"/>
              </a:spcBef>
              <a:spcAft>
                <a:spcPts val="0"/>
              </a:spcAft>
              <a:buNone/>
              <a:defRPr sz="4000">
                <a:latin typeface="Rubik"/>
                <a:ea typeface="Rubik"/>
                <a:cs typeface="Rubik"/>
                <a:sym typeface="Rubik"/>
              </a:defRPr>
            </a:lvl5pPr>
            <a:lvl6pPr lvl="5">
              <a:spcBef>
                <a:spcPts val="0"/>
              </a:spcBef>
              <a:spcAft>
                <a:spcPts val="0"/>
              </a:spcAft>
              <a:buNone/>
              <a:defRPr sz="4000">
                <a:latin typeface="Rubik"/>
                <a:ea typeface="Rubik"/>
                <a:cs typeface="Rubik"/>
                <a:sym typeface="Rubik"/>
              </a:defRPr>
            </a:lvl6pPr>
            <a:lvl7pPr lvl="6">
              <a:spcBef>
                <a:spcPts val="0"/>
              </a:spcBef>
              <a:spcAft>
                <a:spcPts val="0"/>
              </a:spcAft>
              <a:buNone/>
              <a:defRPr sz="4000">
                <a:latin typeface="Rubik"/>
                <a:ea typeface="Rubik"/>
                <a:cs typeface="Rubik"/>
                <a:sym typeface="Rubik"/>
              </a:defRPr>
            </a:lvl7pPr>
            <a:lvl8pPr lvl="7">
              <a:spcBef>
                <a:spcPts val="0"/>
              </a:spcBef>
              <a:spcAft>
                <a:spcPts val="0"/>
              </a:spcAft>
              <a:buNone/>
              <a:defRPr sz="4000">
                <a:latin typeface="Rubik"/>
                <a:ea typeface="Rubik"/>
                <a:cs typeface="Rubik"/>
                <a:sym typeface="Rubik"/>
              </a:defRPr>
            </a:lvl8pPr>
            <a:lvl9pPr lvl="8">
              <a:spcBef>
                <a:spcPts val="0"/>
              </a:spcBef>
              <a:spcAft>
                <a:spcPts val="0"/>
              </a:spcAft>
              <a:buNone/>
              <a:defRPr sz="4000">
                <a:latin typeface="Rubik"/>
                <a:ea typeface="Rubik"/>
                <a:cs typeface="Rubik"/>
                <a:sym typeface="Rubik"/>
              </a:defRPr>
            </a:lvl9pPr>
          </a:lstStyle>
          <a:p>
            <a:endParaRPr/>
          </a:p>
        </p:txBody>
      </p:sp>
      <p:sp>
        <p:nvSpPr>
          <p:cNvPr id="22" name="Google Shape;22;p5"/>
          <p:cNvSpPr txBox="1">
            <a:spLocks noGrp="1"/>
          </p:cNvSpPr>
          <p:nvPr>
            <p:ph type="body" idx="2"/>
          </p:nvPr>
        </p:nvSpPr>
        <p:spPr>
          <a:xfrm>
            <a:off x="893575" y="2190350"/>
            <a:ext cx="7344600" cy="2005200"/>
          </a:xfrm>
          <a:prstGeom prst="rect">
            <a:avLst/>
          </a:prstGeom>
          <a:noFill/>
          <a:ln>
            <a:noFill/>
          </a:ln>
        </p:spPr>
        <p:txBody>
          <a:bodyPr spcFirstLastPara="1" wrap="square" lIns="91425" tIns="91425" rIns="91425" bIns="91425" anchor="t" anchorCtr="0">
            <a:noAutofit/>
          </a:bodyPr>
          <a:lstStyle>
            <a:lvl1pPr marL="457200" lvl="0" indent="-381000">
              <a:spcBef>
                <a:spcPts val="0"/>
              </a:spcBef>
              <a:spcAft>
                <a:spcPts val="0"/>
              </a:spcAft>
              <a:buSzPts val="2400"/>
              <a:buFont typeface="Lato"/>
              <a:buChar char="●"/>
              <a:defRPr sz="2400">
                <a:latin typeface="Lato"/>
                <a:ea typeface="Lato"/>
                <a:cs typeface="Lato"/>
                <a:sym typeface="Lato"/>
              </a:defRPr>
            </a:lvl1pPr>
            <a:lvl2pPr marL="914400" lvl="1" indent="-381000">
              <a:spcBef>
                <a:spcPts val="0"/>
              </a:spcBef>
              <a:spcAft>
                <a:spcPts val="0"/>
              </a:spcAft>
              <a:buSzPts val="2400"/>
              <a:buFont typeface="Lato"/>
              <a:buChar char="○"/>
              <a:defRPr sz="2400">
                <a:latin typeface="Lato"/>
                <a:ea typeface="Lato"/>
                <a:cs typeface="Lato"/>
                <a:sym typeface="Lato"/>
              </a:defRPr>
            </a:lvl2pPr>
            <a:lvl3pPr marL="1371600" lvl="2" indent="-381000">
              <a:spcBef>
                <a:spcPts val="0"/>
              </a:spcBef>
              <a:spcAft>
                <a:spcPts val="0"/>
              </a:spcAft>
              <a:buSzPts val="2400"/>
              <a:buFont typeface="Lato"/>
              <a:buChar char="■"/>
              <a:defRPr sz="2400">
                <a:latin typeface="Lato"/>
                <a:ea typeface="Lato"/>
                <a:cs typeface="Lato"/>
                <a:sym typeface="Lato"/>
              </a:defRPr>
            </a:lvl3pPr>
            <a:lvl4pPr marL="1828800" lvl="3" indent="-381000">
              <a:spcBef>
                <a:spcPts val="0"/>
              </a:spcBef>
              <a:spcAft>
                <a:spcPts val="0"/>
              </a:spcAft>
              <a:buSzPts val="2400"/>
              <a:buFont typeface="Lato"/>
              <a:buChar char="●"/>
              <a:defRPr sz="2400">
                <a:latin typeface="Lato"/>
                <a:ea typeface="Lato"/>
                <a:cs typeface="Lato"/>
                <a:sym typeface="Lato"/>
              </a:defRPr>
            </a:lvl4pPr>
            <a:lvl5pPr marL="2286000" lvl="4" indent="-381000">
              <a:spcBef>
                <a:spcPts val="0"/>
              </a:spcBef>
              <a:spcAft>
                <a:spcPts val="0"/>
              </a:spcAft>
              <a:buSzPts val="2400"/>
              <a:buFont typeface="Lato"/>
              <a:buChar char="○"/>
              <a:defRPr sz="2400">
                <a:latin typeface="Lato"/>
                <a:ea typeface="Lato"/>
                <a:cs typeface="Lato"/>
                <a:sym typeface="Lato"/>
              </a:defRPr>
            </a:lvl5pPr>
            <a:lvl6pPr marL="2743200" lvl="5" indent="-381000">
              <a:spcBef>
                <a:spcPts val="0"/>
              </a:spcBef>
              <a:spcAft>
                <a:spcPts val="0"/>
              </a:spcAft>
              <a:buSzPts val="2400"/>
              <a:buFont typeface="Lato"/>
              <a:buChar char="■"/>
              <a:defRPr sz="2400">
                <a:latin typeface="Lato"/>
                <a:ea typeface="Lato"/>
                <a:cs typeface="Lato"/>
                <a:sym typeface="Lato"/>
              </a:defRPr>
            </a:lvl6pPr>
            <a:lvl7pPr marL="3200400" lvl="6" indent="-381000">
              <a:spcBef>
                <a:spcPts val="0"/>
              </a:spcBef>
              <a:spcAft>
                <a:spcPts val="0"/>
              </a:spcAft>
              <a:buSzPts val="2400"/>
              <a:buFont typeface="Lato"/>
              <a:buChar char="●"/>
              <a:defRPr sz="2400">
                <a:latin typeface="Lato"/>
                <a:ea typeface="Lato"/>
                <a:cs typeface="Lato"/>
                <a:sym typeface="Lato"/>
              </a:defRPr>
            </a:lvl7pPr>
            <a:lvl8pPr marL="3657600" lvl="7" indent="-381000">
              <a:spcBef>
                <a:spcPts val="0"/>
              </a:spcBef>
              <a:spcAft>
                <a:spcPts val="0"/>
              </a:spcAft>
              <a:buSzPts val="2400"/>
              <a:buFont typeface="Lato"/>
              <a:buChar char="○"/>
              <a:defRPr sz="2400">
                <a:latin typeface="Lato"/>
                <a:ea typeface="Lato"/>
                <a:cs typeface="Lato"/>
                <a:sym typeface="Lato"/>
              </a:defRPr>
            </a:lvl8pPr>
            <a:lvl9pPr marL="4114800" lvl="8" indent="-381000">
              <a:spcBef>
                <a:spcPts val="0"/>
              </a:spcBef>
              <a:spcAft>
                <a:spcPts val="0"/>
              </a:spcAft>
              <a:buSzPts val="2400"/>
              <a:buFont typeface="Lato"/>
              <a:buChar char="■"/>
              <a:defRPr sz="2400">
                <a:latin typeface="Lato"/>
                <a:ea typeface="Lato"/>
                <a:cs typeface="Lato"/>
                <a:sym typeface="La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 + Directions">
  <p:cSld name="CUSTOM_2">
    <p:spTree>
      <p:nvGrpSpPr>
        <p:cNvPr id="1" name="Shape 23"/>
        <p:cNvGrpSpPr/>
        <p:nvPr/>
      </p:nvGrpSpPr>
      <p:grpSpPr>
        <a:xfrm>
          <a:off x="0" y="0"/>
          <a:ext cx="0" cy="0"/>
          <a:chOff x="0" y="0"/>
          <a:chExt cx="0" cy="0"/>
        </a:xfrm>
      </p:grpSpPr>
      <p:sp>
        <p:nvSpPr>
          <p:cNvPr id="24" name="Google Shape;24;p6"/>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5" name="Google Shape;25;p6"/>
          <p:cNvSpPr txBox="1">
            <a:spLocks noGrp="1"/>
          </p:cNvSpPr>
          <p:nvPr>
            <p:ph type="title"/>
          </p:nvPr>
        </p:nvSpPr>
        <p:spPr>
          <a:xfrm>
            <a:off x="577550" y="1002550"/>
            <a:ext cx="8577300" cy="1275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2000">
                <a:latin typeface="Rubik"/>
                <a:ea typeface="Rubik"/>
                <a:cs typeface="Rubik"/>
                <a:sym typeface="Rubik"/>
              </a:defRPr>
            </a:lvl1pPr>
            <a:lvl2pPr lvl="1">
              <a:spcBef>
                <a:spcPts val="0"/>
              </a:spcBef>
              <a:spcAft>
                <a:spcPts val="0"/>
              </a:spcAft>
              <a:buNone/>
              <a:defRPr sz="2000">
                <a:latin typeface="Rubik"/>
                <a:ea typeface="Rubik"/>
                <a:cs typeface="Rubik"/>
                <a:sym typeface="Rubik"/>
              </a:defRPr>
            </a:lvl2pPr>
            <a:lvl3pPr lvl="2">
              <a:spcBef>
                <a:spcPts val="0"/>
              </a:spcBef>
              <a:spcAft>
                <a:spcPts val="0"/>
              </a:spcAft>
              <a:buNone/>
              <a:defRPr sz="2000">
                <a:latin typeface="Rubik"/>
                <a:ea typeface="Rubik"/>
                <a:cs typeface="Rubik"/>
                <a:sym typeface="Rubik"/>
              </a:defRPr>
            </a:lvl3pPr>
            <a:lvl4pPr lvl="3">
              <a:spcBef>
                <a:spcPts val="0"/>
              </a:spcBef>
              <a:spcAft>
                <a:spcPts val="0"/>
              </a:spcAft>
              <a:buNone/>
              <a:defRPr sz="2000">
                <a:latin typeface="Rubik"/>
                <a:ea typeface="Rubik"/>
                <a:cs typeface="Rubik"/>
                <a:sym typeface="Rubik"/>
              </a:defRPr>
            </a:lvl4pPr>
            <a:lvl5pPr lvl="4">
              <a:spcBef>
                <a:spcPts val="0"/>
              </a:spcBef>
              <a:spcAft>
                <a:spcPts val="0"/>
              </a:spcAft>
              <a:buNone/>
              <a:defRPr sz="2000">
                <a:latin typeface="Rubik"/>
                <a:ea typeface="Rubik"/>
                <a:cs typeface="Rubik"/>
                <a:sym typeface="Rubik"/>
              </a:defRPr>
            </a:lvl5pPr>
            <a:lvl6pPr lvl="5">
              <a:spcBef>
                <a:spcPts val="0"/>
              </a:spcBef>
              <a:spcAft>
                <a:spcPts val="0"/>
              </a:spcAft>
              <a:buNone/>
              <a:defRPr sz="2000">
                <a:latin typeface="Rubik"/>
                <a:ea typeface="Rubik"/>
                <a:cs typeface="Rubik"/>
                <a:sym typeface="Rubik"/>
              </a:defRPr>
            </a:lvl6pPr>
            <a:lvl7pPr lvl="6">
              <a:spcBef>
                <a:spcPts val="0"/>
              </a:spcBef>
              <a:spcAft>
                <a:spcPts val="0"/>
              </a:spcAft>
              <a:buNone/>
              <a:defRPr sz="2000">
                <a:latin typeface="Rubik"/>
                <a:ea typeface="Rubik"/>
                <a:cs typeface="Rubik"/>
                <a:sym typeface="Rubik"/>
              </a:defRPr>
            </a:lvl7pPr>
            <a:lvl8pPr lvl="7">
              <a:spcBef>
                <a:spcPts val="0"/>
              </a:spcBef>
              <a:spcAft>
                <a:spcPts val="0"/>
              </a:spcAft>
              <a:buNone/>
              <a:defRPr sz="2000">
                <a:latin typeface="Rubik"/>
                <a:ea typeface="Rubik"/>
                <a:cs typeface="Rubik"/>
                <a:sym typeface="Rubik"/>
              </a:defRPr>
            </a:lvl8pPr>
            <a:lvl9pPr lvl="8">
              <a:spcBef>
                <a:spcPts val="0"/>
              </a:spcBef>
              <a:spcAft>
                <a:spcPts val="0"/>
              </a:spcAft>
              <a:buNone/>
              <a:defRPr sz="2000">
                <a:latin typeface="Rubik"/>
                <a:ea typeface="Rubik"/>
                <a:cs typeface="Rubik"/>
                <a:sym typeface="Rubik"/>
              </a:defRPr>
            </a:lvl9pPr>
          </a:lstStyle>
          <a:p>
            <a:endParaRPr/>
          </a:p>
        </p:txBody>
      </p:sp>
      <p:sp>
        <p:nvSpPr>
          <p:cNvPr id="26" name="Google Shape;26;p6"/>
          <p:cNvSpPr txBox="1">
            <a:spLocks noGrp="1"/>
          </p:cNvSpPr>
          <p:nvPr>
            <p:ph type="body" idx="2"/>
          </p:nvPr>
        </p:nvSpPr>
        <p:spPr>
          <a:xfrm>
            <a:off x="566750" y="2648025"/>
            <a:ext cx="8577300" cy="1721700"/>
          </a:xfrm>
          <a:prstGeom prst="rect">
            <a:avLst/>
          </a:prstGeom>
          <a:noFill/>
          <a:ln>
            <a:noFill/>
          </a:ln>
        </p:spPr>
        <p:txBody>
          <a:bodyPr spcFirstLastPara="1" wrap="square" lIns="91425" tIns="91425" rIns="91425" bIns="91425" anchor="t" anchorCtr="0">
            <a:noAutofit/>
          </a:bodyPr>
          <a:lstStyle>
            <a:lvl1pPr marL="457200" lvl="0" indent="-355600">
              <a:spcBef>
                <a:spcPts val="0"/>
              </a:spcBef>
              <a:spcAft>
                <a:spcPts val="0"/>
              </a:spcAft>
              <a:buSzPts val="2000"/>
              <a:buFont typeface="Lato"/>
              <a:buChar char="●"/>
              <a:defRPr sz="2000">
                <a:latin typeface="Lato"/>
                <a:ea typeface="Lato"/>
                <a:cs typeface="Lato"/>
                <a:sym typeface="Lato"/>
              </a:defRPr>
            </a:lvl1pPr>
            <a:lvl2pPr marL="914400" lvl="1" indent="-355600">
              <a:spcBef>
                <a:spcPts val="0"/>
              </a:spcBef>
              <a:spcAft>
                <a:spcPts val="0"/>
              </a:spcAft>
              <a:buSzPts val="2000"/>
              <a:buFont typeface="Lato"/>
              <a:buChar char="○"/>
              <a:defRPr sz="2000">
                <a:latin typeface="Lato"/>
                <a:ea typeface="Lato"/>
                <a:cs typeface="Lato"/>
                <a:sym typeface="Lato"/>
              </a:defRPr>
            </a:lvl2pPr>
            <a:lvl3pPr marL="1371600" lvl="2" indent="-355600">
              <a:spcBef>
                <a:spcPts val="0"/>
              </a:spcBef>
              <a:spcAft>
                <a:spcPts val="0"/>
              </a:spcAft>
              <a:buSzPts val="2000"/>
              <a:buFont typeface="Lato"/>
              <a:buChar char="■"/>
              <a:defRPr sz="2000">
                <a:latin typeface="Lato"/>
                <a:ea typeface="Lato"/>
                <a:cs typeface="Lato"/>
                <a:sym typeface="Lato"/>
              </a:defRPr>
            </a:lvl3pPr>
            <a:lvl4pPr marL="1828800" lvl="3" indent="-355600">
              <a:spcBef>
                <a:spcPts val="0"/>
              </a:spcBef>
              <a:spcAft>
                <a:spcPts val="0"/>
              </a:spcAft>
              <a:buSzPts val="2000"/>
              <a:buFont typeface="Lato"/>
              <a:buChar char="●"/>
              <a:defRPr sz="2000">
                <a:latin typeface="Lato"/>
                <a:ea typeface="Lato"/>
                <a:cs typeface="Lato"/>
                <a:sym typeface="Lato"/>
              </a:defRPr>
            </a:lvl4pPr>
            <a:lvl5pPr marL="2286000" lvl="4" indent="-355600">
              <a:spcBef>
                <a:spcPts val="0"/>
              </a:spcBef>
              <a:spcAft>
                <a:spcPts val="0"/>
              </a:spcAft>
              <a:buSzPts val="2000"/>
              <a:buFont typeface="Lato"/>
              <a:buChar char="○"/>
              <a:defRPr sz="2000">
                <a:latin typeface="Lato"/>
                <a:ea typeface="Lato"/>
                <a:cs typeface="Lato"/>
                <a:sym typeface="Lato"/>
              </a:defRPr>
            </a:lvl5pPr>
            <a:lvl6pPr marL="2743200" lvl="5" indent="-355600">
              <a:spcBef>
                <a:spcPts val="0"/>
              </a:spcBef>
              <a:spcAft>
                <a:spcPts val="0"/>
              </a:spcAft>
              <a:buSzPts val="2000"/>
              <a:buFont typeface="Lato"/>
              <a:buChar char="■"/>
              <a:defRPr sz="2000">
                <a:latin typeface="Lato"/>
                <a:ea typeface="Lato"/>
                <a:cs typeface="Lato"/>
                <a:sym typeface="Lato"/>
              </a:defRPr>
            </a:lvl6pPr>
            <a:lvl7pPr marL="3200400" lvl="6" indent="-355600">
              <a:spcBef>
                <a:spcPts val="0"/>
              </a:spcBef>
              <a:spcAft>
                <a:spcPts val="0"/>
              </a:spcAft>
              <a:buSzPts val="2000"/>
              <a:buFont typeface="Lato"/>
              <a:buChar char="●"/>
              <a:defRPr sz="2000">
                <a:latin typeface="Lato"/>
                <a:ea typeface="Lato"/>
                <a:cs typeface="Lato"/>
                <a:sym typeface="Lato"/>
              </a:defRPr>
            </a:lvl7pPr>
            <a:lvl8pPr marL="3657600" lvl="7" indent="-355600">
              <a:spcBef>
                <a:spcPts val="0"/>
              </a:spcBef>
              <a:spcAft>
                <a:spcPts val="0"/>
              </a:spcAft>
              <a:buSzPts val="2000"/>
              <a:buFont typeface="Lato"/>
              <a:buChar char="○"/>
              <a:defRPr sz="2000">
                <a:latin typeface="Lato"/>
                <a:ea typeface="Lato"/>
                <a:cs typeface="Lato"/>
                <a:sym typeface="Lato"/>
              </a:defRPr>
            </a:lvl8pPr>
            <a:lvl9pPr marL="4114800" lvl="8" indent="-35560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rections Only">
  <p:cSld name="CUSTOM_3">
    <p:spTree>
      <p:nvGrpSpPr>
        <p:cNvPr id="1" name="Shape 27"/>
        <p:cNvGrpSpPr/>
        <p:nvPr/>
      </p:nvGrpSpPr>
      <p:grpSpPr>
        <a:xfrm>
          <a:off x="0" y="0"/>
          <a:ext cx="0" cy="0"/>
          <a:chOff x="0" y="0"/>
          <a:chExt cx="0" cy="0"/>
        </a:xfrm>
      </p:grpSpPr>
      <p:sp>
        <p:nvSpPr>
          <p:cNvPr id="28" name="Google Shape;28;p7"/>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9" name="Google Shape;29;p7"/>
          <p:cNvSpPr txBox="1">
            <a:spLocks noGrp="1"/>
          </p:cNvSpPr>
          <p:nvPr>
            <p:ph type="body" idx="2"/>
          </p:nvPr>
        </p:nvSpPr>
        <p:spPr>
          <a:xfrm>
            <a:off x="1138200" y="1770800"/>
            <a:ext cx="6867600" cy="17217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SzPts val="2000"/>
              <a:buFont typeface="Lato"/>
              <a:buChar char="●"/>
              <a:defRPr sz="2000">
                <a:latin typeface="Lato"/>
                <a:ea typeface="Lato"/>
                <a:cs typeface="Lato"/>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
        <p:nvSpPr>
          <p:cNvPr id="30" name="Google Shape;30;p7"/>
          <p:cNvSpPr txBox="1">
            <a:spLocks noGrp="1"/>
          </p:cNvSpPr>
          <p:nvPr>
            <p:ph type="title"/>
          </p:nvPr>
        </p:nvSpPr>
        <p:spPr>
          <a:xfrm>
            <a:off x="0" y="7497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 columns">
  <p:cSld name="CUSTOM_4">
    <p:spTree>
      <p:nvGrpSpPr>
        <p:cNvPr id="1" name="Shape 31"/>
        <p:cNvGrpSpPr/>
        <p:nvPr/>
      </p:nvGrpSpPr>
      <p:grpSpPr>
        <a:xfrm>
          <a:off x="0" y="0"/>
          <a:ext cx="0" cy="0"/>
          <a:chOff x="0" y="0"/>
          <a:chExt cx="0" cy="0"/>
        </a:xfrm>
      </p:grpSpPr>
      <p:cxnSp>
        <p:nvCxnSpPr>
          <p:cNvPr id="32" name="Google Shape;32;p8"/>
          <p:cNvCxnSpPr/>
          <p:nvPr/>
        </p:nvCxnSpPr>
        <p:spPr>
          <a:xfrm>
            <a:off x="3166753" y="1960850"/>
            <a:ext cx="0" cy="2244900"/>
          </a:xfrm>
          <a:prstGeom prst="straightConnector1">
            <a:avLst/>
          </a:prstGeom>
          <a:noFill/>
          <a:ln w="9525" cap="flat" cmpd="sng">
            <a:solidFill>
              <a:srgbClr val="999999"/>
            </a:solidFill>
            <a:prstDash val="solid"/>
            <a:round/>
            <a:headEnd type="none" w="med" len="med"/>
            <a:tailEnd type="none" w="med" len="med"/>
          </a:ln>
        </p:spPr>
      </p:cxnSp>
      <p:cxnSp>
        <p:nvCxnSpPr>
          <p:cNvPr id="33" name="Google Shape;33;p8"/>
          <p:cNvCxnSpPr/>
          <p:nvPr/>
        </p:nvCxnSpPr>
        <p:spPr>
          <a:xfrm>
            <a:off x="5977234" y="1960850"/>
            <a:ext cx="0" cy="2244900"/>
          </a:xfrm>
          <a:prstGeom prst="straightConnector1">
            <a:avLst/>
          </a:prstGeom>
          <a:noFill/>
          <a:ln w="9525" cap="flat" cmpd="sng">
            <a:solidFill>
              <a:srgbClr val="999999"/>
            </a:solidFill>
            <a:prstDash val="solid"/>
            <a:round/>
            <a:headEnd type="none" w="med" len="med"/>
            <a:tailEnd type="none" w="med" len="med"/>
          </a:ln>
        </p:spPr>
      </p:cxnSp>
      <p:sp>
        <p:nvSpPr>
          <p:cNvPr id="34" name="Google Shape;34;p8"/>
          <p:cNvSpPr txBox="1">
            <a:spLocks noGrp="1"/>
          </p:cNvSpPr>
          <p:nvPr>
            <p:ph type="title"/>
          </p:nvPr>
        </p:nvSpPr>
        <p:spPr>
          <a:xfrm>
            <a:off x="0" y="2670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35" name="Google Shape;35;p8"/>
          <p:cNvSpPr txBox="1">
            <a:spLocks noGrp="1"/>
          </p:cNvSpPr>
          <p:nvPr>
            <p:ph type="body" idx="1"/>
          </p:nvPr>
        </p:nvSpPr>
        <p:spPr>
          <a:xfrm>
            <a:off x="611613"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6" name="Google Shape;36;p8"/>
          <p:cNvSpPr txBox="1">
            <a:spLocks noGrp="1"/>
          </p:cNvSpPr>
          <p:nvPr>
            <p:ph type="body" idx="2"/>
          </p:nvPr>
        </p:nvSpPr>
        <p:spPr>
          <a:xfrm>
            <a:off x="3422094"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7" name="Google Shape;37;p8"/>
          <p:cNvSpPr txBox="1">
            <a:spLocks noGrp="1"/>
          </p:cNvSpPr>
          <p:nvPr>
            <p:ph type="body" idx="3"/>
          </p:nvPr>
        </p:nvSpPr>
        <p:spPr>
          <a:xfrm>
            <a:off x="6232575"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8" name="Google Shape;38;p8"/>
          <p:cNvSpPr txBox="1">
            <a:spLocks noGrp="1"/>
          </p:cNvSpPr>
          <p:nvPr>
            <p:ph type="subTitle" idx="4"/>
          </p:nvPr>
        </p:nvSpPr>
        <p:spPr>
          <a:xfrm>
            <a:off x="611625" y="1234075"/>
            <a:ext cx="2299800" cy="544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400">
                <a:latin typeface="Rubik Medium"/>
                <a:ea typeface="Rubik Medium"/>
                <a:cs typeface="Rubik Medium"/>
                <a:sym typeface="Rubik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9" name="Google Shape;39;p8"/>
          <p:cNvSpPr txBox="1">
            <a:spLocks noGrp="1"/>
          </p:cNvSpPr>
          <p:nvPr>
            <p:ph type="subTitle" idx="5"/>
          </p:nvPr>
        </p:nvSpPr>
        <p:spPr>
          <a:xfrm>
            <a:off x="3422100"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8"/>
          <p:cNvSpPr txBox="1">
            <a:spLocks noGrp="1"/>
          </p:cNvSpPr>
          <p:nvPr>
            <p:ph type="subTitle" idx="6"/>
          </p:nvPr>
        </p:nvSpPr>
        <p:spPr>
          <a:xfrm>
            <a:off x="6232575"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o Only">
  <p:cSld name="CUSTOM_5">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0" y="5198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43" name="Google Shape;43;p9"/>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6" name="Google Shape;46;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5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0">
            <a:alphaModFix/>
          </a:blip>
          <a:srcRect/>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11">
            <a:alphaModFix/>
          </a:blip>
          <a:srcRect l="357" r="357"/>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8"/>
        <p:cNvGrpSpPr/>
        <p:nvPr/>
      </p:nvGrpSpPr>
      <p:grpSpPr>
        <a:xfrm>
          <a:off x="0" y="0"/>
          <a:ext cx="0" cy="0"/>
          <a:chOff x="0" y="0"/>
          <a:chExt cx="0" cy="0"/>
        </a:xfrm>
      </p:grpSpPr>
      <p:pic>
        <p:nvPicPr>
          <p:cNvPr id="49" name="Google Shape;49;p11"/>
          <p:cNvPicPr preferRelativeResize="0"/>
          <p:nvPr/>
        </p:nvPicPr>
        <p:blipFill rotWithShape="1">
          <a:blip r:embed="rId3">
            <a:alphaModFix/>
          </a:blip>
          <a:srcRect/>
          <a:stretch/>
        </p:blipFill>
        <p:spPr>
          <a:xfrm>
            <a:off x="6476875" y="4767625"/>
            <a:ext cx="2532437" cy="240275"/>
          </a:xfrm>
          <a:prstGeom prst="rect">
            <a:avLst/>
          </a:prstGeom>
          <a:noFill/>
          <a:ln>
            <a:noFill/>
          </a:ln>
        </p:spPr>
      </p:pic>
      <p:sp>
        <p:nvSpPr>
          <p:cNvPr id="50" name="Google Shape;50;p1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51" name="Google Shape;51;p11"/>
          <p:cNvPicPr preferRelativeResize="0"/>
          <p:nvPr/>
        </p:nvPicPr>
        <p:blipFill rotWithShape="1">
          <a:blip r:embed="rId4">
            <a:alphaModFix/>
          </a:blip>
          <a:srcRect l="357" r="357"/>
          <a:stretch/>
        </p:blipFill>
        <p:spPr>
          <a:xfrm>
            <a:off x="134575" y="4835977"/>
            <a:ext cx="487950" cy="171950"/>
          </a:xfrm>
          <a:prstGeom prst="rect">
            <a:avLst/>
          </a:prstGeom>
          <a:noFill/>
          <a:ln>
            <a:noFill/>
          </a:ln>
        </p:spPr>
      </p:pic>
      <p:sp>
        <p:nvSpPr>
          <p:cNvPr id="52" name="Google Shape;52;p1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hyperlink" Target="http://www.youtube.com/watch?v=mq2INs6PQqs" TargetMode="External"/><Relationship Id="rId4" Type="http://schemas.openxmlformats.org/officeDocument/2006/relationships/hyperlink" Target="https://www.commonsense.org/education/videos/pause-breathe-finish-u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p:nvPr/>
        </p:nvSpPr>
        <p:spPr>
          <a:xfrm>
            <a:off x="-150" y="-3075"/>
            <a:ext cx="3631200" cy="516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193350" y="1741900"/>
            <a:ext cx="3207300" cy="241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latin typeface="Rubik"/>
                <a:ea typeface="Rubik"/>
                <a:cs typeface="Rubik"/>
                <a:sym typeface="Rubik"/>
              </a:rPr>
              <a:t>Pause for People</a:t>
            </a:r>
            <a:endParaRPr sz="3600">
              <a:latin typeface="Rubik Light"/>
              <a:ea typeface="Rubik Light"/>
              <a:cs typeface="Rubik Light"/>
              <a:sym typeface="Rubik Light"/>
            </a:endParaRPr>
          </a:p>
        </p:txBody>
      </p:sp>
      <p:pic>
        <p:nvPicPr>
          <p:cNvPr id="60" name="Google Shape;60;p13"/>
          <p:cNvPicPr preferRelativeResize="0"/>
          <p:nvPr/>
        </p:nvPicPr>
        <p:blipFill>
          <a:blip r:embed="rId3">
            <a:alphaModFix/>
          </a:blip>
          <a:stretch>
            <a:fillRect/>
          </a:stretch>
        </p:blipFill>
        <p:spPr>
          <a:xfrm>
            <a:off x="279275" y="4563276"/>
            <a:ext cx="3064000" cy="290700"/>
          </a:xfrm>
          <a:prstGeom prst="rect">
            <a:avLst/>
          </a:prstGeom>
          <a:noFill/>
          <a:ln>
            <a:noFill/>
          </a:ln>
        </p:spPr>
      </p:pic>
      <p:sp>
        <p:nvSpPr>
          <p:cNvPr id="61" name="Google Shape;61;p13"/>
          <p:cNvSpPr/>
          <p:nvPr/>
        </p:nvSpPr>
        <p:spPr>
          <a:xfrm rot="10800000" flipH="1">
            <a:off x="280125" y="4329642"/>
            <a:ext cx="3063300" cy="34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txBox="1"/>
          <p:nvPr/>
        </p:nvSpPr>
        <p:spPr>
          <a:xfrm>
            <a:off x="193350" y="1423068"/>
            <a:ext cx="2921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99999"/>
                </a:solidFill>
                <a:latin typeface="Rubik"/>
                <a:ea typeface="Rubik"/>
                <a:cs typeface="Rubik"/>
                <a:sym typeface="Rubik"/>
              </a:rPr>
              <a:t>DIGITAL CITIZENSHIP | GRADE K</a:t>
            </a:r>
            <a:endParaRPr sz="1200">
              <a:solidFill>
                <a:srgbClr val="999999"/>
              </a:solidFill>
            </a:endParaRPr>
          </a:p>
        </p:txBody>
      </p:sp>
      <p:pic>
        <p:nvPicPr>
          <p:cNvPr id="63" name="Google Shape;63;p13"/>
          <p:cNvPicPr preferRelativeResize="0"/>
          <p:nvPr/>
        </p:nvPicPr>
        <p:blipFill>
          <a:blip r:embed="rId4">
            <a:alphaModFix/>
          </a:blip>
          <a:stretch>
            <a:fillRect/>
          </a:stretch>
        </p:blipFill>
        <p:spPr>
          <a:xfrm>
            <a:off x="-11850" y="0"/>
            <a:ext cx="3642899" cy="910725"/>
          </a:xfrm>
          <a:prstGeom prst="rect">
            <a:avLst/>
          </a:prstGeom>
          <a:noFill/>
          <a:ln>
            <a:noFill/>
          </a:ln>
        </p:spPr>
      </p:pic>
      <p:pic>
        <p:nvPicPr>
          <p:cNvPr id="64" name="Google Shape;64;p13"/>
          <p:cNvPicPr preferRelativeResize="0"/>
          <p:nvPr/>
        </p:nvPicPr>
        <p:blipFill>
          <a:blip r:embed="rId5">
            <a:alphaModFix/>
          </a:blip>
          <a:stretch>
            <a:fillRect/>
          </a:stretch>
        </p:blipFill>
        <p:spPr>
          <a:xfrm>
            <a:off x="-11850" y="0"/>
            <a:ext cx="3642899" cy="910738"/>
          </a:xfrm>
          <a:prstGeom prst="rect">
            <a:avLst/>
          </a:prstGeom>
          <a:noFill/>
          <a:ln>
            <a:noFill/>
          </a:ln>
        </p:spPr>
      </p:pic>
      <p:pic>
        <p:nvPicPr>
          <p:cNvPr id="65" name="Google Shape;65;p13"/>
          <p:cNvPicPr preferRelativeResize="0"/>
          <p:nvPr/>
        </p:nvPicPr>
        <p:blipFill>
          <a:blip r:embed="rId6">
            <a:alphaModFix/>
          </a:blip>
          <a:stretch>
            <a:fillRect/>
          </a:stretch>
        </p:blipFill>
        <p:spPr>
          <a:xfrm>
            <a:off x="-11850" y="0"/>
            <a:ext cx="3642899" cy="910725"/>
          </a:xfrm>
          <a:prstGeom prst="rect">
            <a:avLst/>
          </a:prstGeom>
          <a:noFill/>
          <a:ln>
            <a:noFill/>
          </a:ln>
        </p:spPr>
      </p:pic>
      <p:pic>
        <p:nvPicPr>
          <p:cNvPr id="66" name="Google Shape;66;p13"/>
          <p:cNvPicPr preferRelativeResize="0"/>
          <p:nvPr/>
        </p:nvPicPr>
        <p:blipFill rotWithShape="1">
          <a:blip r:embed="rId7">
            <a:alphaModFix/>
          </a:blip>
          <a:srcRect/>
          <a:stretch/>
        </p:blipFill>
        <p:spPr>
          <a:xfrm>
            <a:off x="3631050" y="-3075"/>
            <a:ext cx="5533272" cy="51608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3"/>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64" name="Google Shape;164;p23"/>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Rubik"/>
                <a:ea typeface="Rubik"/>
                <a:cs typeface="Rubik"/>
                <a:sym typeface="Rubik"/>
              </a:rPr>
              <a:t>ACTIVITY</a:t>
            </a:r>
            <a:endParaRPr sz="1200">
              <a:latin typeface="Rubik"/>
              <a:ea typeface="Rubik"/>
              <a:cs typeface="Rubik"/>
              <a:sym typeface="Rubik"/>
            </a:endParaRPr>
          </a:p>
        </p:txBody>
      </p:sp>
      <p:sp>
        <p:nvSpPr>
          <p:cNvPr id="165" name="Google Shape;165;p23"/>
          <p:cNvSpPr txBox="1"/>
          <p:nvPr/>
        </p:nvSpPr>
        <p:spPr>
          <a:xfrm>
            <a:off x="577550" y="1488850"/>
            <a:ext cx="5430000" cy="277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2500">
                <a:latin typeface="Lato"/>
                <a:ea typeface="Lato"/>
                <a:cs typeface="Lato"/>
                <a:sym typeface="Lato"/>
              </a:rPr>
              <a:t>Feet is at school working on an art project on a computer. While working, Feet's teacher starts talking because he wants to remind students that when they are done, they should print it out and place it in their folder. </a:t>
            </a:r>
            <a:endParaRPr sz="2500">
              <a:latin typeface="Lato"/>
              <a:ea typeface="Lato"/>
              <a:cs typeface="Lato"/>
              <a:sym typeface="Lato"/>
            </a:endParaRPr>
          </a:p>
        </p:txBody>
      </p:sp>
      <p:sp>
        <p:nvSpPr>
          <p:cNvPr id="166" name="Google Shape;166;p23"/>
          <p:cNvSpPr txBox="1"/>
          <p:nvPr/>
        </p:nvSpPr>
        <p:spPr>
          <a:xfrm>
            <a:off x="577550" y="867850"/>
            <a:ext cx="4078500" cy="621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3000">
                <a:latin typeface="Rubik"/>
                <a:ea typeface="Rubik"/>
                <a:cs typeface="Rubik"/>
                <a:sym typeface="Rubik"/>
              </a:rPr>
              <a:t>Scene 3</a:t>
            </a:r>
            <a:endParaRPr sz="3000">
              <a:latin typeface="Rubik"/>
              <a:ea typeface="Rubik"/>
              <a:cs typeface="Rubik"/>
              <a:sym typeface="Rubik"/>
            </a:endParaRPr>
          </a:p>
        </p:txBody>
      </p:sp>
      <p:pic>
        <p:nvPicPr>
          <p:cNvPr id="167" name="Google Shape;167;p23"/>
          <p:cNvPicPr preferRelativeResize="0"/>
          <p:nvPr/>
        </p:nvPicPr>
        <p:blipFill>
          <a:blip r:embed="rId4">
            <a:alphaModFix/>
          </a:blip>
          <a:stretch>
            <a:fillRect/>
          </a:stretch>
        </p:blipFill>
        <p:spPr>
          <a:xfrm rot="-380026">
            <a:off x="6910150" y="259875"/>
            <a:ext cx="1977225" cy="1077325"/>
          </a:xfrm>
          <a:prstGeom prst="rect">
            <a:avLst/>
          </a:prstGeom>
          <a:noFill/>
          <a:ln>
            <a:noFill/>
          </a:ln>
        </p:spPr>
      </p:pic>
      <p:sp>
        <p:nvSpPr>
          <p:cNvPr id="168" name="Google Shape;168;p23"/>
          <p:cNvSpPr txBox="1"/>
          <p:nvPr/>
        </p:nvSpPr>
        <p:spPr>
          <a:xfrm rot="-519371">
            <a:off x="6965220" y="387152"/>
            <a:ext cx="1728185" cy="69976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Indie Flower"/>
                <a:ea typeface="Indie Flower"/>
                <a:cs typeface="Indie Flower"/>
                <a:sym typeface="Indie Flower"/>
              </a:rPr>
              <a:t>Attention, please!</a:t>
            </a:r>
            <a:endParaRPr sz="2400" b="1">
              <a:latin typeface="Indie Flower"/>
              <a:ea typeface="Indie Flower"/>
              <a:cs typeface="Indie Flower"/>
              <a:sym typeface="Indie Flower"/>
            </a:endParaRPr>
          </a:p>
        </p:txBody>
      </p:sp>
      <p:pic>
        <p:nvPicPr>
          <p:cNvPr id="169" name="Google Shape;169;p23"/>
          <p:cNvPicPr preferRelativeResize="0"/>
          <p:nvPr/>
        </p:nvPicPr>
        <p:blipFill rotWithShape="1">
          <a:blip r:embed="rId5">
            <a:alphaModFix/>
          </a:blip>
          <a:srcRect l="-633" r="29509" b="14857"/>
          <a:stretch/>
        </p:blipFill>
        <p:spPr>
          <a:xfrm>
            <a:off x="6267352" y="1894375"/>
            <a:ext cx="2876649" cy="27711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p:nvPr/>
        </p:nvSpPr>
        <p:spPr>
          <a:xfrm>
            <a:off x="-97" y="0"/>
            <a:ext cx="9144000" cy="4657500"/>
          </a:xfrm>
          <a:prstGeom prst="rect">
            <a:avLst/>
          </a:prstGeom>
          <a:solidFill>
            <a:srgbClr val="B2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5"/>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82" name="Google Shape;82;p15"/>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WARM UP</a:t>
            </a:r>
            <a:endParaRPr sz="1200">
              <a:latin typeface="Rubik"/>
              <a:ea typeface="Rubik"/>
              <a:cs typeface="Rubik"/>
              <a:sym typeface="Rubik"/>
            </a:endParaRPr>
          </a:p>
        </p:txBody>
      </p:sp>
      <p:pic>
        <p:nvPicPr>
          <p:cNvPr id="83" name="Google Shape;83;p15"/>
          <p:cNvPicPr preferRelativeResize="0"/>
          <p:nvPr/>
        </p:nvPicPr>
        <p:blipFill>
          <a:blip r:embed="rId4">
            <a:alphaModFix/>
          </a:blip>
          <a:stretch>
            <a:fillRect/>
          </a:stretch>
        </p:blipFill>
        <p:spPr>
          <a:xfrm rot="-380026">
            <a:off x="6681550" y="564675"/>
            <a:ext cx="1977225" cy="1077325"/>
          </a:xfrm>
          <a:prstGeom prst="rect">
            <a:avLst/>
          </a:prstGeom>
          <a:noFill/>
          <a:ln>
            <a:noFill/>
          </a:ln>
        </p:spPr>
      </p:pic>
      <p:sp>
        <p:nvSpPr>
          <p:cNvPr id="84" name="Google Shape;84;p15"/>
          <p:cNvSpPr txBox="1"/>
          <p:nvPr/>
        </p:nvSpPr>
        <p:spPr>
          <a:xfrm rot="-519371">
            <a:off x="6736620" y="691952"/>
            <a:ext cx="1728185" cy="69976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Indie Flower"/>
                <a:ea typeface="Indie Flower"/>
                <a:cs typeface="Indie Flower"/>
                <a:sym typeface="Indie Flower"/>
              </a:rPr>
              <a:t>Time’s up!</a:t>
            </a:r>
            <a:endParaRPr sz="2400" b="1">
              <a:latin typeface="Indie Flower"/>
              <a:ea typeface="Indie Flower"/>
              <a:cs typeface="Indie Flower"/>
              <a:sym typeface="Indie Flower"/>
            </a:endParaRPr>
          </a:p>
        </p:txBody>
      </p:sp>
      <p:pic>
        <p:nvPicPr>
          <p:cNvPr id="85" name="Google Shape;85;p15"/>
          <p:cNvPicPr preferRelativeResize="0"/>
          <p:nvPr/>
        </p:nvPicPr>
        <p:blipFill rotWithShape="1">
          <a:blip r:embed="rId5">
            <a:alphaModFix/>
          </a:blip>
          <a:srcRect b="34201"/>
          <a:stretch/>
        </p:blipFill>
        <p:spPr>
          <a:xfrm>
            <a:off x="2494625" y="243000"/>
            <a:ext cx="4320399" cy="44145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Rubik"/>
                <a:ea typeface="Rubik"/>
                <a:cs typeface="Rubik"/>
                <a:sym typeface="Rubik"/>
              </a:rPr>
              <a:t>KEY VOCABULARY</a:t>
            </a:r>
            <a:endParaRPr sz="1200">
              <a:latin typeface="Rubik"/>
              <a:ea typeface="Rubik"/>
              <a:cs typeface="Rubik"/>
              <a:sym typeface="Rubik"/>
            </a:endParaRPr>
          </a:p>
        </p:txBody>
      </p:sp>
      <p:pic>
        <p:nvPicPr>
          <p:cNvPr id="91" name="Google Shape;91;p16"/>
          <p:cNvPicPr preferRelativeResize="0"/>
          <p:nvPr/>
        </p:nvPicPr>
        <p:blipFill rotWithShape="1">
          <a:blip r:embed="rId3">
            <a:alphaModFix/>
          </a:blip>
          <a:srcRect b="10"/>
          <a:stretch/>
        </p:blipFill>
        <p:spPr>
          <a:xfrm>
            <a:off x="198825" y="205553"/>
            <a:ext cx="294540" cy="323700"/>
          </a:xfrm>
          <a:prstGeom prst="rect">
            <a:avLst/>
          </a:prstGeom>
          <a:noFill/>
          <a:ln>
            <a:noFill/>
          </a:ln>
        </p:spPr>
      </p:pic>
      <p:sp>
        <p:nvSpPr>
          <p:cNvPr id="92" name="Google Shape;92;p16"/>
          <p:cNvSpPr txBox="1"/>
          <p:nvPr/>
        </p:nvSpPr>
        <p:spPr>
          <a:xfrm>
            <a:off x="915375" y="1035250"/>
            <a:ext cx="71703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Rubik"/>
                <a:ea typeface="Rubik"/>
                <a:cs typeface="Rubik"/>
                <a:sym typeface="Rubik"/>
              </a:rPr>
              <a:t>Frustrated</a:t>
            </a:r>
            <a:endParaRPr sz="4000">
              <a:latin typeface="Rubik"/>
              <a:ea typeface="Rubik"/>
              <a:cs typeface="Rubik"/>
              <a:sym typeface="Rubik"/>
            </a:endParaRPr>
          </a:p>
        </p:txBody>
      </p:sp>
      <p:sp>
        <p:nvSpPr>
          <p:cNvPr id="93" name="Google Shape;93;p16"/>
          <p:cNvSpPr txBox="1"/>
          <p:nvPr/>
        </p:nvSpPr>
        <p:spPr>
          <a:xfrm>
            <a:off x="893575" y="2190350"/>
            <a:ext cx="2775000" cy="92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latin typeface="Lato"/>
                <a:ea typeface="Lato"/>
                <a:cs typeface="Lato"/>
                <a:sym typeface="Lato"/>
              </a:rPr>
              <a:t>Feeling annoyed</a:t>
            </a:r>
            <a:endParaRPr sz="2400">
              <a:latin typeface="Lato"/>
              <a:ea typeface="Lato"/>
              <a:cs typeface="Lato"/>
              <a:sym typeface="Lato"/>
            </a:endParaRPr>
          </a:p>
        </p:txBody>
      </p:sp>
      <p:pic>
        <p:nvPicPr>
          <p:cNvPr id="94" name="Google Shape;94;p16"/>
          <p:cNvPicPr preferRelativeResize="0"/>
          <p:nvPr/>
        </p:nvPicPr>
        <p:blipFill rotWithShape="1">
          <a:blip r:embed="rId4">
            <a:alphaModFix/>
          </a:blip>
          <a:srcRect t="1076" b="1076"/>
          <a:stretch/>
        </p:blipFill>
        <p:spPr>
          <a:xfrm>
            <a:off x="748250" y="1440050"/>
            <a:ext cx="2920450" cy="590550"/>
          </a:xfrm>
          <a:prstGeom prst="rect">
            <a:avLst/>
          </a:prstGeom>
          <a:noFill/>
          <a:ln>
            <a:noFill/>
          </a:ln>
        </p:spPr>
      </p:pic>
      <p:pic>
        <p:nvPicPr>
          <p:cNvPr id="95" name="Google Shape;95;p16"/>
          <p:cNvPicPr preferRelativeResize="0"/>
          <p:nvPr/>
        </p:nvPicPr>
        <p:blipFill>
          <a:blip r:embed="rId5">
            <a:alphaModFix/>
          </a:blip>
          <a:stretch>
            <a:fillRect/>
          </a:stretch>
        </p:blipFill>
        <p:spPr>
          <a:xfrm>
            <a:off x="4054924" y="547787"/>
            <a:ext cx="4397077" cy="40479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Rubik"/>
                <a:ea typeface="Rubik"/>
                <a:cs typeface="Rubik"/>
                <a:sym typeface="Rubik"/>
              </a:rPr>
              <a:t>KEY VOCABULARY</a:t>
            </a:r>
            <a:endParaRPr sz="1200">
              <a:latin typeface="Rubik"/>
              <a:ea typeface="Rubik"/>
              <a:cs typeface="Rubik"/>
              <a:sym typeface="Rubik"/>
            </a:endParaRPr>
          </a:p>
        </p:txBody>
      </p:sp>
      <p:pic>
        <p:nvPicPr>
          <p:cNvPr id="101" name="Google Shape;101;p17"/>
          <p:cNvPicPr preferRelativeResize="0"/>
          <p:nvPr/>
        </p:nvPicPr>
        <p:blipFill rotWithShape="1">
          <a:blip r:embed="rId3">
            <a:alphaModFix/>
          </a:blip>
          <a:srcRect b="10"/>
          <a:stretch/>
        </p:blipFill>
        <p:spPr>
          <a:xfrm>
            <a:off x="198825" y="205553"/>
            <a:ext cx="294540" cy="323700"/>
          </a:xfrm>
          <a:prstGeom prst="rect">
            <a:avLst/>
          </a:prstGeom>
          <a:noFill/>
          <a:ln>
            <a:noFill/>
          </a:ln>
        </p:spPr>
      </p:pic>
      <p:sp>
        <p:nvSpPr>
          <p:cNvPr id="102" name="Google Shape;102;p17"/>
          <p:cNvSpPr txBox="1"/>
          <p:nvPr/>
        </p:nvSpPr>
        <p:spPr>
          <a:xfrm>
            <a:off x="893575" y="1035250"/>
            <a:ext cx="71703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Rubik"/>
                <a:ea typeface="Rubik"/>
                <a:cs typeface="Rubik"/>
                <a:sym typeface="Rubik"/>
              </a:rPr>
              <a:t>Pause</a:t>
            </a:r>
            <a:endParaRPr sz="4000">
              <a:latin typeface="Rubik"/>
              <a:ea typeface="Rubik"/>
              <a:cs typeface="Rubik"/>
              <a:sym typeface="Rubik"/>
            </a:endParaRPr>
          </a:p>
        </p:txBody>
      </p:sp>
      <p:sp>
        <p:nvSpPr>
          <p:cNvPr id="103" name="Google Shape;103;p17"/>
          <p:cNvSpPr txBox="1"/>
          <p:nvPr/>
        </p:nvSpPr>
        <p:spPr>
          <a:xfrm>
            <a:off x="893575" y="2190350"/>
            <a:ext cx="4866000" cy="20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latin typeface="Lato"/>
                <a:ea typeface="Lato"/>
                <a:cs typeface="Lato"/>
                <a:sym typeface="Lato"/>
              </a:rPr>
              <a:t>To stop what you're doing or saying</a:t>
            </a:r>
            <a:endParaRPr sz="2400">
              <a:latin typeface="Lato"/>
              <a:ea typeface="Lato"/>
              <a:cs typeface="Lato"/>
              <a:sym typeface="Lato"/>
            </a:endParaRPr>
          </a:p>
        </p:txBody>
      </p:sp>
      <p:pic>
        <p:nvPicPr>
          <p:cNvPr id="104" name="Google Shape;104;p17"/>
          <p:cNvPicPr preferRelativeResize="0"/>
          <p:nvPr/>
        </p:nvPicPr>
        <p:blipFill rotWithShape="1">
          <a:blip r:embed="rId4">
            <a:alphaModFix/>
          </a:blip>
          <a:srcRect/>
          <a:stretch/>
        </p:blipFill>
        <p:spPr>
          <a:xfrm>
            <a:off x="802075" y="1440050"/>
            <a:ext cx="1811375" cy="590550"/>
          </a:xfrm>
          <a:prstGeom prst="rect">
            <a:avLst/>
          </a:prstGeom>
          <a:noFill/>
          <a:ln>
            <a:noFill/>
          </a:ln>
        </p:spPr>
      </p:pic>
      <p:pic>
        <p:nvPicPr>
          <p:cNvPr id="105" name="Google Shape;105;p17"/>
          <p:cNvPicPr preferRelativeResize="0"/>
          <p:nvPr/>
        </p:nvPicPr>
        <p:blipFill rotWithShape="1">
          <a:blip r:embed="rId5">
            <a:alphaModFix/>
          </a:blip>
          <a:srcRect/>
          <a:stretch/>
        </p:blipFill>
        <p:spPr>
          <a:xfrm>
            <a:off x="5759575" y="319301"/>
            <a:ext cx="3245050" cy="4056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Rubik"/>
                <a:ea typeface="Rubik"/>
                <a:cs typeface="Rubik"/>
                <a:sym typeface="Rubik"/>
              </a:rPr>
              <a:t>KEY VOCABULARY</a:t>
            </a:r>
            <a:endParaRPr sz="1200">
              <a:latin typeface="Rubik"/>
              <a:ea typeface="Rubik"/>
              <a:cs typeface="Rubik"/>
              <a:sym typeface="Rubik"/>
            </a:endParaRPr>
          </a:p>
        </p:txBody>
      </p:sp>
      <p:pic>
        <p:nvPicPr>
          <p:cNvPr id="111" name="Google Shape;111;p18"/>
          <p:cNvPicPr preferRelativeResize="0"/>
          <p:nvPr/>
        </p:nvPicPr>
        <p:blipFill rotWithShape="1">
          <a:blip r:embed="rId3">
            <a:alphaModFix/>
          </a:blip>
          <a:srcRect b="10"/>
          <a:stretch/>
        </p:blipFill>
        <p:spPr>
          <a:xfrm>
            <a:off x="198825" y="205553"/>
            <a:ext cx="294540" cy="323700"/>
          </a:xfrm>
          <a:prstGeom prst="rect">
            <a:avLst/>
          </a:prstGeom>
          <a:noFill/>
          <a:ln>
            <a:noFill/>
          </a:ln>
        </p:spPr>
      </p:pic>
      <p:sp>
        <p:nvSpPr>
          <p:cNvPr id="112" name="Google Shape;112;p18"/>
          <p:cNvSpPr txBox="1"/>
          <p:nvPr/>
        </p:nvSpPr>
        <p:spPr>
          <a:xfrm>
            <a:off x="915375" y="1035250"/>
            <a:ext cx="36396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Rubik"/>
                <a:ea typeface="Rubik"/>
                <a:cs typeface="Rubik"/>
                <a:sym typeface="Rubik"/>
              </a:rPr>
              <a:t>Device</a:t>
            </a:r>
            <a:endParaRPr sz="4000">
              <a:latin typeface="Rubik"/>
              <a:ea typeface="Rubik"/>
              <a:cs typeface="Rubik"/>
              <a:sym typeface="Rubik"/>
            </a:endParaRPr>
          </a:p>
        </p:txBody>
      </p:sp>
      <p:sp>
        <p:nvSpPr>
          <p:cNvPr id="113" name="Google Shape;113;p18"/>
          <p:cNvSpPr txBox="1"/>
          <p:nvPr/>
        </p:nvSpPr>
        <p:spPr>
          <a:xfrm>
            <a:off x="874375" y="2126350"/>
            <a:ext cx="3342900" cy="20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latin typeface="Lato"/>
                <a:ea typeface="Lato"/>
                <a:cs typeface="Lato"/>
                <a:sym typeface="Lato"/>
              </a:rPr>
              <a:t>An electronic piece of equipment like a phone, tablet, or laptop</a:t>
            </a:r>
            <a:endParaRPr sz="2400">
              <a:latin typeface="Lato"/>
              <a:ea typeface="Lato"/>
              <a:cs typeface="Lato"/>
              <a:sym typeface="Lato"/>
            </a:endParaRPr>
          </a:p>
        </p:txBody>
      </p:sp>
      <p:pic>
        <p:nvPicPr>
          <p:cNvPr id="114" name="Google Shape;114;p18"/>
          <p:cNvPicPr preferRelativeResize="0"/>
          <p:nvPr/>
        </p:nvPicPr>
        <p:blipFill rotWithShape="1">
          <a:blip r:embed="rId4">
            <a:alphaModFix/>
          </a:blip>
          <a:srcRect/>
          <a:stretch/>
        </p:blipFill>
        <p:spPr>
          <a:xfrm>
            <a:off x="748250" y="1440050"/>
            <a:ext cx="2292175" cy="590550"/>
          </a:xfrm>
          <a:prstGeom prst="rect">
            <a:avLst/>
          </a:prstGeom>
          <a:noFill/>
          <a:ln>
            <a:noFill/>
          </a:ln>
        </p:spPr>
      </p:pic>
      <p:pic>
        <p:nvPicPr>
          <p:cNvPr id="115" name="Google Shape;115;p18"/>
          <p:cNvPicPr preferRelativeResize="0"/>
          <p:nvPr/>
        </p:nvPicPr>
        <p:blipFill rotWithShape="1">
          <a:blip r:embed="rId5">
            <a:alphaModFix/>
          </a:blip>
          <a:srcRect r="24000" b="54599"/>
          <a:stretch/>
        </p:blipFill>
        <p:spPr>
          <a:xfrm>
            <a:off x="4392400" y="593775"/>
            <a:ext cx="4751601" cy="40630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p:nvPr/>
        </p:nvSpPr>
        <p:spPr>
          <a:xfrm>
            <a:off x="0" y="0"/>
            <a:ext cx="9144000" cy="4666800"/>
          </a:xfrm>
          <a:prstGeom prst="rect">
            <a:avLst/>
          </a:prstGeom>
          <a:solidFill>
            <a:srgbClr val="E6B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19"/>
          <p:cNvPicPr preferRelativeResize="0"/>
          <p:nvPr/>
        </p:nvPicPr>
        <p:blipFill>
          <a:blip r:embed="rId3">
            <a:alphaModFix/>
          </a:blip>
          <a:stretch>
            <a:fillRect/>
          </a:stretch>
        </p:blipFill>
        <p:spPr>
          <a:xfrm>
            <a:off x="150950" y="172250"/>
            <a:ext cx="390300" cy="390300"/>
          </a:xfrm>
          <a:prstGeom prst="rect">
            <a:avLst/>
          </a:prstGeom>
          <a:noFill/>
          <a:ln>
            <a:noFill/>
          </a:ln>
        </p:spPr>
      </p:pic>
      <p:sp>
        <p:nvSpPr>
          <p:cNvPr id="122" name="Google Shape;122;p19"/>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WATCH</a:t>
            </a:r>
            <a:endParaRPr sz="1200">
              <a:latin typeface="Rubik"/>
              <a:ea typeface="Rubik"/>
              <a:cs typeface="Rubik"/>
              <a:sym typeface="Rubik"/>
            </a:endParaRPr>
          </a:p>
        </p:txBody>
      </p:sp>
      <p:sp>
        <p:nvSpPr>
          <p:cNvPr id="123" name="Google Shape;123;p19"/>
          <p:cNvSpPr txBox="1"/>
          <p:nvPr/>
        </p:nvSpPr>
        <p:spPr>
          <a:xfrm>
            <a:off x="2085800" y="4198050"/>
            <a:ext cx="4601100" cy="3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Lato"/>
                <a:ea typeface="Lato"/>
                <a:cs typeface="Lato"/>
                <a:sym typeface="Lato"/>
              </a:rPr>
              <a:t>To watch this video on the Common Sense Education site, click </a:t>
            </a:r>
            <a:r>
              <a:rPr lang="en" sz="900" b="1">
                <a:solidFill>
                  <a:srgbClr val="249910"/>
                </a:solidFill>
                <a:uFill>
                  <a:noFill/>
                </a:uFill>
                <a:latin typeface="Lato"/>
                <a:ea typeface="Lato"/>
                <a:cs typeface="Lato"/>
                <a:sym typeface="Lato"/>
                <a:hlinkClick r:id="rId4"/>
              </a:rPr>
              <a:t>here</a:t>
            </a:r>
            <a:r>
              <a:rPr lang="en" sz="900">
                <a:latin typeface="Lato"/>
                <a:ea typeface="Lato"/>
                <a:cs typeface="Lato"/>
                <a:sym typeface="Lato"/>
              </a:rPr>
              <a:t>.</a:t>
            </a:r>
            <a:endParaRPr sz="900">
              <a:latin typeface="Lato"/>
              <a:ea typeface="Lato"/>
              <a:cs typeface="Lato"/>
              <a:sym typeface="Lato"/>
            </a:endParaRPr>
          </a:p>
        </p:txBody>
      </p:sp>
      <p:pic>
        <p:nvPicPr>
          <p:cNvPr id="124" name="Google Shape;124;p19" descr="Teachers, for the lesson associated with this video click here: https://www.commonsense.org/education/digital-citizenship/lesson/pause-for-people&#10;&#10;Whether it’s watching TV or playing on a tablet, using tech can be really fun! But many kids find it hard to transition from an online activity to an offline one. In this video students learn to pause, breathe, and finish up whenever they have to say goodbye to technology." title="Pause, Breathe, Finish Up">
            <a:hlinkClick r:id="rId5"/>
          </p:cNvPr>
          <p:cNvPicPr preferRelativeResize="0"/>
          <p:nvPr/>
        </p:nvPicPr>
        <p:blipFill>
          <a:blip r:embed="rId6">
            <a:alphaModFix/>
          </a:blip>
          <a:stretch>
            <a:fillRect/>
          </a:stretch>
        </p:blipFill>
        <p:spPr>
          <a:xfrm>
            <a:off x="2085800" y="468750"/>
            <a:ext cx="4972400" cy="3729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0"/>
          <p:cNvPicPr preferRelativeResize="0"/>
          <p:nvPr/>
        </p:nvPicPr>
        <p:blipFill>
          <a:blip r:embed="rId3">
            <a:alphaModFix/>
          </a:blip>
          <a:stretch>
            <a:fillRect/>
          </a:stretch>
        </p:blipFill>
        <p:spPr>
          <a:xfrm>
            <a:off x="169825" y="111987"/>
            <a:ext cx="437576" cy="437576"/>
          </a:xfrm>
          <a:prstGeom prst="rect">
            <a:avLst/>
          </a:prstGeom>
          <a:noFill/>
          <a:ln>
            <a:noFill/>
          </a:ln>
        </p:spPr>
      </p:pic>
      <p:sp>
        <p:nvSpPr>
          <p:cNvPr id="130" name="Google Shape;130;p20"/>
          <p:cNvSpPr txBox="1"/>
          <p:nvPr/>
        </p:nvSpPr>
        <p:spPr>
          <a:xfrm>
            <a:off x="6258400" y="3656400"/>
            <a:ext cx="2653800" cy="999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500">
                <a:latin typeface="Londrina Solid"/>
                <a:ea typeface="Londrina Solid"/>
                <a:cs typeface="Londrina Solid"/>
                <a:sym typeface="Londrina Solid"/>
              </a:rPr>
              <a:t>Finish up!</a:t>
            </a:r>
            <a:endParaRPr sz="4500">
              <a:latin typeface="Londrina Solid"/>
              <a:ea typeface="Londrina Solid"/>
              <a:cs typeface="Londrina Solid"/>
              <a:sym typeface="Londrina Solid"/>
            </a:endParaRPr>
          </a:p>
        </p:txBody>
      </p:sp>
      <p:sp>
        <p:nvSpPr>
          <p:cNvPr id="131" name="Google Shape;131;p20"/>
          <p:cNvSpPr txBox="1"/>
          <p:nvPr/>
        </p:nvSpPr>
        <p:spPr>
          <a:xfrm>
            <a:off x="607400" y="168925"/>
            <a:ext cx="13032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CHANT</a:t>
            </a:r>
            <a:endParaRPr sz="1200">
              <a:latin typeface="Rubik"/>
              <a:ea typeface="Rubik"/>
              <a:cs typeface="Rubik"/>
              <a:sym typeface="Rubik"/>
            </a:endParaRPr>
          </a:p>
        </p:txBody>
      </p:sp>
      <p:pic>
        <p:nvPicPr>
          <p:cNvPr id="132" name="Google Shape;132;p20"/>
          <p:cNvPicPr preferRelativeResize="0"/>
          <p:nvPr/>
        </p:nvPicPr>
        <p:blipFill rotWithShape="1">
          <a:blip r:embed="rId4">
            <a:alphaModFix/>
          </a:blip>
          <a:srcRect/>
          <a:stretch/>
        </p:blipFill>
        <p:spPr>
          <a:xfrm>
            <a:off x="393510" y="776820"/>
            <a:ext cx="2330380" cy="2912950"/>
          </a:xfrm>
          <a:prstGeom prst="rect">
            <a:avLst/>
          </a:prstGeom>
          <a:noFill/>
          <a:ln>
            <a:noFill/>
          </a:ln>
        </p:spPr>
      </p:pic>
      <p:pic>
        <p:nvPicPr>
          <p:cNvPr id="133" name="Google Shape;133;p20"/>
          <p:cNvPicPr preferRelativeResize="0"/>
          <p:nvPr/>
        </p:nvPicPr>
        <p:blipFill rotWithShape="1">
          <a:blip r:embed="rId5">
            <a:alphaModFix/>
          </a:blip>
          <a:srcRect l="-23464" r="-23464"/>
          <a:stretch/>
        </p:blipFill>
        <p:spPr>
          <a:xfrm>
            <a:off x="3342125" y="1270775"/>
            <a:ext cx="2459727" cy="3074673"/>
          </a:xfrm>
          <a:prstGeom prst="rect">
            <a:avLst/>
          </a:prstGeom>
          <a:noFill/>
          <a:ln>
            <a:noFill/>
          </a:ln>
        </p:spPr>
      </p:pic>
      <p:pic>
        <p:nvPicPr>
          <p:cNvPr id="134" name="Google Shape;134;p20"/>
          <p:cNvPicPr preferRelativeResize="0"/>
          <p:nvPr/>
        </p:nvPicPr>
        <p:blipFill>
          <a:blip r:embed="rId6">
            <a:alphaModFix/>
          </a:blip>
          <a:stretch>
            <a:fillRect/>
          </a:stretch>
        </p:blipFill>
        <p:spPr>
          <a:xfrm>
            <a:off x="6258400" y="473275"/>
            <a:ext cx="2573200" cy="3216500"/>
          </a:xfrm>
          <a:prstGeom prst="rect">
            <a:avLst/>
          </a:prstGeom>
          <a:noFill/>
          <a:ln>
            <a:noFill/>
          </a:ln>
        </p:spPr>
      </p:pic>
      <p:sp>
        <p:nvSpPr>
          <p:cNvPr id="135" name="Google Shape;135;p20"/>
          <p:cNvSpPr txBox="1"/>
          <p:nvPr/>
        </p:nvSpPr>
        <p:spPr>
          <a:xfrm>
            <a:off x="231800" y="3656400"/>
            <a:ext cx="2653800" cy="999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500">
                <a:latin typeface="Londrina Solid"/>
                <a:ea typeface="Londrina Solid"/>
                <a:cs typeface="Londrina Solid"/>
                <a:sym typeface="Londrina Solid"/>
              </a:rPr>
              <a:t>Pause!</a:t>
            </a:r>
            <a:endParaRPr sz="4500">
              <a:latin typeface="Londrina Solid"/>
              <a:ea typeface="Londrina Solid"/>
              <a:cs typeface="Londrina Solid"/>
              <a:sym typeface="Londrina Solid"/>
            </a:endParaRPr>
          </a:p>
        </p:txBody>
      </p:sp>
      <p:sp>
        <p:nvSpPr>
          <p:cNvPr id="136" name="Google Shape;136;p20"/>
          <p:cNvSpPr txBox="1"/>
          <p:nvPr/>
        </p:nvSpPr>
        <p:spPr>
          <a:xfrm>
            <a:off x="3245106" y="170138"/>
            <a:ext cx="2653800" cy="867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4500">
                <a:latin typeface="Londrina Solid"/>
                <a:ea typeface="Londrina Solid"/>
                <a:cs typeface="Londrina Solid"/>
                <a:sym typeface="Londrina Solid"/>
              </a:rPr>
              <a:t>Breathe!</a:t>
            </a:r>
            <a:endParaRPr sz="4500">
              <a:latin typeface="Londrina Solid"/>
              <a:ea typeface="Londrina Solid"/>
              <a:cs typeface="Londrina Solid"/>
              <a:sym typeface="Londrina Soli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1"/>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42" name="Google Shape;142;p21"/>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Rubik"/>
                <a:ea typeface="Rubik"/>
                <a:cs typeface="Rubik"/>
                <a:sym typeface="Rubik"/>
              </a:rPr>
              <a:t>ACTIVITY</a:t>
            </a:r>
            <a:endParaRPr sz="1200">
              <a:latin typeface="Rubik"/>
              <a:ea typeface="Rubik"/>
              <a:cs typeface="Rubik"/>
              <a:sym typeface="Rubik"/>
            </a:endParaRPr>
          </a:p>
        </p:txBody>
      </p:sp>
      <p:sp>
        <p:nvSpPr>
          <p:cNvPr id="143" name="Google Shape;143;p21"/>
          <p:cNvSpPr txBox="1"/>
          <p:nvPr/>
        </p:nvSpPr>
        <p:spPr>
          <a:xfrm>
            <a:off x="577550" y="1488850"/>
            <a:ext cx="4164900" cy="277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2500">
                <a:solidFill>
                  <a:schemeClr val="dk1"/>
                </a:solidFill>
                <a:latin typeface="Lato"/>
                <a:ea typeface="Lato"/>
                <a:cs typeface="Lato"/>
                <a:sym typeface="Lato"/>
              </a:rPr>
              <a:t>Arms is at home watching TV on the couch. Arms' mom comes in and asks Arms to turn it off because they need to leave for school.</a:t>
            </a:r>
            <a:endParaRPr sz="2500">
              <a:solidFill>
                <a:schemeClr val="dk1"/>
              </a:solidFill>
              <a:latin typeface="Lato"/>
              <a:ea typeface="Lato"/>
              <a:cs typeface="Lato"/>
              <a:sym typeface="Lato"/>
            </a:endParaRPr>
          </a:p>
        </p:txBody>
      </p:sp>
      <p:sp>
        <p:nvSpPr>
          <p:cNvPr id="144" name="Google Shape;144;p21"/>
          <p:cNvSpPr txBox="1"/>
          <p:nvPr/>
        </p:nvSpPr>
        <p:spPr>
          <a:xfrm>
            <a:off x="577550" y="867850"/>
            <a:ext cx="4078500" cy="621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3000">
                <a:latin typeface="Rubik"/>
                <a:ea typeface="Rubik"/>
                <a:cs typeface="Rubik"/>
                <a:sym typeface="Rubik"/>
              </a:rPr>
              <a:t>Scene 1</a:t>
            </a:r>
            <a:endParaRPr sz="3000">
              <a:latin typeface="Rubik"/>
              <a:ea typeface="Rubik"/>
              <a:cs typeface="Rubik"/>
              <a:sym typeface="Rubik"/>
            </a:endParaRPr>
          </a:p>
        </p:txBody>
      </p:sp>
      <p:pic>
        <p:nvPicPr>
          <p:cNvPr id="145" name="Google Shape;145;p21"/>
          <p:cNvPicPr preferRelativeResize="0"/>
          <p:nvPr/>
        </p:nvPicPr>
        <p:blipFill>
          <a:blip r:embed="rId4">
            <a:alphaModFix/>
          </a:blip>
          <a:stretch>
            <a:fillRect/>
          </a:stretch>
        </p:blipFill>
        <p:spPr>
          <a:xfrm>
            <a:off x="4808450" y="1512800"/>
            <a:ext cx="3812449" cy="2723178"/>
          </a:xfrm>
          <a:prstGeom prst="rect">
            <a:avLst/>
          </a:prstGeom>
          <a:noFill/>
          <a:ln>
            <a:noFill/>
          </a:ln>
        </p:spPr>
      </p:pic>
      <p:pic>
        <p:nvPicPr>
          <p:cNvPr id="146" name="Google Shape;146;p21"/>
          <p:cNvPicPr preferRelativeResize="0"/>
          <p:nvPr/>
        </p:nvPicPr>
        <p:blipFill>
          <a:blip r:embed="rId5">
            <a:alphaModFix/>
          </a:blip>
          <a:stretch>
            <a:fillRect/>
          </a:stretch>
        </p:blipFill>
        <p:spPr>
          <a:xfrm rot="-380026">
            <a:off x="6910150" y="259875"/>
            <a:ext cx="1977225" cy="1077325"/>
          </a:xfrm>
          <a:prstGeom prst="rect">
            <a:avLst/>
          </a:prstGeom>
          <a:noFill/>
          <a:ln>
            <a:noFill/>
          </a:ln>
        </p:spPr>
      </p:pic>
      <p:sp>
        <p:nvSpPr>
          <p:cNvPr id="147" name="Google Shape;147;p21"/>
          <p:cNvSpPr txBox="1"/>
          <p:nvPr/>
        </p:nvSpPr>
        <p:spPr>
          <a:xfrm rot="-519371">
            <a:off x="6965220" y="387152"/>
            <a:ext cx="1728185" cy="69976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Indie Flower"/>
                <a:ea typeface="Indie Flower"/>
                <a:cs typeface="Indie Flower"/>
                <a:sym typeface="Indie Flower"/>
              </a:rPr>
              <a:t>Time for school!</a:t>
            </a:r>
            <a:endParaRPr sz="2400" b="1">
              <a:latin typeface="Indie Flower"/>
              <a:ea typeface="Indie Flower"/>
              <a:cs typeface="Indie Flower"/>
              <a:sym typeface="Indie Flow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2"/>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53" name="Google Shape;153;p22"/>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Rubik"/>
                <a:ea typeface="Rubik"/>
                <a:cs typeface="Rubik"/>
                <a:sym typeface="Rubik"/>
              </a:rPr>
              <a:t>ACTIVITY</a:t>
            </a:r>
            <a:endParaRPr sz="1200">
              <a:latin typeface="Rubik"/>
              <a:ea typeface="Rubik"/>
              <a:cs typeface="Rubik"/>
              <a:sym typeface="Rubik"/>
            </a:endParaRPr>
          </a:p>
        </p:txBody>
      </p:sp>
      <p:sp>
        <p:nvSpPr>
          <p:cNvPr id="154" name="Google Shape;154;p22"/>
          <p:cNvSpPr txBox="1"/>
          <p:nvPr/>
        </p:nvSpPr>
        <p:spPr>
          <a:xfrm>
            <a:off x="577550" y="1488850"/>
            <a:ext cx="4164900" cy="277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2500">
                <a:solidFill>
                  <a:schemeClr val="dk1"/>
                </a:solidFill>
                <a:latin typeface="Lato"/>
                <a:ea typeface="Lato"/>
                <a:cs typeface="Lato"/>
                <a:sym typeface="Lato"/>
              </a:rPr>
              <a:t>Legs is at school and is playing a math game on a tablet. Legs' teacher says it is time to clean up and get ready for recess.</a:t>
            </a:r>
            <a:endParaRPr sz="2500">
              <a:latin typeface="Lato"/>
              <a:ea typeface="Lato"/>
              <a:cs typeface="Lato"/>
              <a:sym typeface="Lato"/>
            </a:endParaRPr>
          </a:p>
        </p:txBody>
      </p:sp>
      <p:sp>
        <p:nvSpPr>
          <p:cNvPr id="155" name="Google Shape;155;p22"/>
          <p:cNvSpPr txBox="1"/>
          <p:nvPr/>
        </p:nvSpPr>
        <p:spPr>
          <a:xfrm>
            <a:off x="577550" y="867850"/>
            <a:ext cx="4078500" cy="621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3000">
                <a:latin typeface="Rubik"/>
                <a:ea typeface="Rubik"/>
                <a:cs typeface="Rubik"/>
                <a:sym typeface="Rubik"/>
              </a:rPr>
              <a:t>Scene 2</a:t>
            </a:r>
            <a:endParaRPr sz="3000">
              <a:latin typeface="Rubik"/>
              <a:ea typeface="Rubik"/>
              <a:cs typeface="Rubik"/>
              <a:sym typeface="Rubik"/>
            </a:endParaRPr>
          </a:p>
        </p:txBody>
      </p:sp>
      <p:pic>
        <p:nvPicPr>
          <p:cNvPr id="156" name="Google Shape;156;p22"/>
          <p:cNvPicPr preferRelativeResize="0"/>
          <p:nvPr/>
        </p:nvPicPr>
        <p:blipFill>
          <a:blip r:embed="rId4">
            <a:alphaModFix/>
          </a:blip>
          <a:stretch>
            <a:fillRect/>
          </a:stretch>
        </p:blipFill>
        <p:spPr>
          <a:xfrm rot="-380026">
            <a:off x="6910150" y="259875"/>
            <a:ext cx="1977225" cy="1077325"/>
          </a:xfrm>
          <a:prstGeom prst="rect">
            <a:avLst/>
          </a:prstGeom>
          <a:noFill/>
          <a:ln>
            <a:noFill/>
          </a:ln>
        </p:spPr>
      </p:pic>
      <p:sp>
        <p:nvSpPr>
          <p:cNvPr id="157" name="Google Shape;157;p22"/>
          <p:cNvSpPr txBox="1"/>
          <p:nvPr/>
        </p:nvSpPr>
        <p:spPr>
          <a:xfrm rot="-519371">
            <a:off x="6965220" y="387152"/>
            <a:ext cx="1728185" cy="69976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Indie Flower"/>
                <a:ea typeface="Indie Flower"/>
                <a:cs typeface="Indie Flower"/>
                <a:sym typeface="Indie Flower"/>
              </a:rPr>
              <a:t>Time to clean up!</a:t>
            </a:r>
            <a:endParaRPr sz="2400" b="1">
              <a:latin typeface="Indie Flower"/>
              <a:ea typeface="Indie Flower"/>
              <a:cs typeface="Indie Flower"/>
              <a:sym typeface="Indie Flower"/>
            </a:endParaRPr>
          </a:p>
        </p:txBody>
      </p:sp>
      <p:pic>
        <p:nvPicPr>
          <p:cNvPr id="158" name="Google Shape;158;p22"/>
          <p:cNvPicPr preferRelativeResize="0"/>
          <p:nvPr/>
        </p:nvPicPr>
        <p:blipFill rotWithShape="1">
          <a:blip r:embed="rId5">
            <a:alphaModFix/>
          </a:blip>
          <a:srcRect t="1399" b="29678"/>
          <a:stretch/>
        </p:blipFill>
        <p:spPr>
          <a:xfrm>
            <a:off x="5011300" y="1404525"/>
            <a:ext cx="3575201" cy="3252276"/>
          </a:xfrm>
          <a:prstGeom prst="rect">
            <a:avLst/>
          </a:prstGeom>
          <a:noFill/>
          <a:ln>
            <a:noFill/>
          </a:ln>
        </p:spPr>
      </p:pic>
    </p:spTree>
  </p:cSld>
  <p:clrMapOvr>
    <a:masterClrMapping/>
  </p:clrMapOvr>
</p:sld>
</file>

<file path=ppt/theme/theme1.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193</Words>
  <Application>Microsoft Office PowerPoint</Application>
  <PresentationFormat>On-screen Show (16:9)</PresentationFormat>
  <Paragraphs>31</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Rubik Light</vt:lpstr>
      <vt:lpstr>Rubik</vt:lpstr>
      <vt:lpstr>Londrina Solid</vt:lpstr>
      <vt:lpstr>Lato</vt:lpstr>
      <vt:lpstr>Indie Flower</vt:lpstr>
      <vt:lpstr>Rubik Medium</vt:lpstr>
      <vt:lpstr>DigCit 2.0</vt:lpstr>
      <vt:lpstr>DigCit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Rose, Kimberly A.</cp:lastModifiedBy>
  <cp:revision>3</cp:revision>
  <cp:lastPrinted>2020-02-11T23:31:29Z</cp:lastPrinted>
  <dcterms:modified xsi:type="dcterms:W3CDTF">2020-02-11T23:31:32Z</dcterms:modified>
</cp:coreProperties>
</file>