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Lst>
  <p:notesMasterIdLst>
    <p:notesMasterId r:id="rId13"/>
  </p:notesMasterIdLst>
  <p:sldIdLst>
    <p:sldId id="256" r:id="rId3"/>
    <p:sldId id="258" r:id="rId4"/>
    <p:sldId id="259" r:id="rId5"/>
    <p:sldId id="260" r:id="rId6"/>
    <p:sldId id="261" r:id="rId7"/>
    <p:sldId id="262" r:id="rId8"/>
    <p:sldId id="264" r:id="rId9"/>
    <p:sldId id="266" r:id="rId10"/>
    <p:sldId id="265" r:id="rId11"/>
    <p:sldId id="263" r:id="rId12"/>
  </p:sldIdLst>
  <p:sldSz cx="9144000" cy="5143500" type="screen16x9"/>
  <p:notesSz cx="6858000" cy="9144000"/>
  <p:embeddedFontLst>
    <p:embeddedFont>
      <p:font typeface="Lato" panose="020B0604020202020204" charset="0"/>
      <p:regular r:id="rId14"/>
      <p:bold r:id="rId15"/>
      <p:italic r:id="rId16"/>
      <p:boldItalic r:id="rId17"/>
    </p:embeddedFont>
    <p:embeddedFont>
      <p:font typeface="Londrina Solid Light" panose="020B0604020202020204" charset="0"/>
      <p:regular r:id="rId18"/>
      <p:bold r:id="rId19"/>
    </p:embeddedFont>
    <p:embeddedFont>
      <p:font typeface="Rubik" panose="020B0604020202020204" charset="-79"/>
      <p:regular r:id="rId20"/>
      <p:bold r:id="rId21"/>
      <p:italic r:id="rId22"/>
      <p:boldItalic r:id="rId23"/>
    </p:embeddedFont>
    <p:embeddedFont>
      <p:font typeface="Rubik Light" panose="020B0604020202020204" charset="-79"/>
      <p:regular r:id="rId24"/>
      <p:bold r:id="rId25"/>
      <p:italic r:id="rId26"/>
      <p:boldItalic r:id="rId27"/>
    </p:embeddedFont>
    <p:embeddedFont>
      <p:font typeface="Rubik Medium" panose="020B0604020202020204" charset="-79"/>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28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dfde576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5dfde576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90aa28a8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90aa28a8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90aa28a8b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90aa28a8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0" algn="l" rtl="0">
              <a:lnSpc>
                <a:spcPct val="115000"/>
              </a:lnSpc>
              <a:spcBef>
                <a:spcPts val="0"/>
              </a:spcBef>
              <a:spcAft>
                <a:spcPts val="100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90aa28a8b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90aa28a8b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90aa28a8b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90aa28a8b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90aa28a8b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90aa28a8b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ae6dfbd5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ae6dfbd5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0" algn="l" rtl="0">
              <a:lnSpc>
                <a:spcPct val="115000"/>
              </a:lnSpc>
              <a:spcBef>
                <a:spcPts val="0"/>
              </a:spcBef>
              <a:spcAft>
                <a:spcPts val="100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90aa28a8b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90aa28a8b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ae6dfbd59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ae6dfbd5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67e1050c5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67e1050c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s">
  <p:cSld name="CUSTOM_1_1">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0" y="4449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4"/>
          <p:cNvSpPr txBox="1">
            <a:spLocks noGrp="1"/>
          </p:cNvSpPr>
          <p:nvPr>
            <p:ph type="body" idx="1"/>
          </p:nvPr>
        </p:nvSpPr>
        <p:spPr>
          <a:xfrm>
            <a:off x="2213400" y="1313600"/>
            <a:ext cx="6353100" cy="30840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Rubik"/>
              <a:ea typeface="Rubik"/>
              <a:cs typeface="Rubik"/>
              <a:sym typeface="Rubik"/>
            </a:endParaRPr>
          </a:p>
        </p:txBody>
      </p:sp>
      <p:sp>
        <p:nvSpPr>
          <p:cNvPr id="20" name="Google Shape;20;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1" name="Google Shape;21;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2" name="Google Shape;22;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Font typeface="Lato"/>
              <a:buChar char="●"/>
              <a:defRPr sz="2400">
                <a:latin typeface="Lato"/>
                <a:ea typeface="Lato"/>
                <a:cs typeface="Lato"/>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3"/>
        <p:cNvGrpSpPr/>
        <p:nvPr/>
      </p:nvGrpSpPr>
      <p:grpSpPr>
        <a:xfrm>
          <a:off x="0" y="0"/>
          <a:ext cx="0" cy="0"/>
          <a:chOff x="0" y="0"/>
          <a:chExt cx="0" cy="0"/>
        </a:xfrm>
      </p:grpSpPr>
      <p:sp>
        <p:nvSpPr>
          <p:cNvPr id="24" name="Google Shape;24;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5" name="Google Shape;25;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26" name="Google Shape;26;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SzPts val="2000"/>
              <a:buFont typeface="Lato"/>
              <a:buChar char="●"/>
              <a:defRPr sz="2000">
                <a:latin typeface="Lato"/>
                <a:ea typeface="Lato"/>
                <a:cs typeface="Lato"/>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33" name="Google Shape;33;p8"/>
          <p:cNvCxnSpPr/>
          <p:nvPr/>
        </p:nvCxnSpPr>
        <p:spPr>
          <a:xfrm>
            <a:off x="5977234" y="1960850"/>
            <a:ext cx="0" cy="2244900"/>
          </a:xfrm>
          <a:prstGeom prst="straightConnector1">
            <a:avLst/>
          </a:prstGeom>
          <a:noFill/>
          <a:ln w="9525" cap="flat" cmpd="sng">
            <a:solidFill>
              <a:srgbClr val="999999"/>
            </a:solidFill>
            <a:prstDash val="solid"/>
            <a:round/>
            <a:headEnd type="none" w="med" len="med"/>
            <a:tailEnd type="none" w="med" len="med"/>
          </a:ln>
        </p:spPr>
      </p:cxnSp>
      <p:sp>
        <p:nvSpPr>
          <p:cNvPr id="34" name="Google Shape;34;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5" name="Google Shape;35;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9" name="Google Shape;39;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3" name="Google Shape;43;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 name="Google Shape;46;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5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9">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10">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8"/>
        <p:cNvGrpSpPr/>
        <p:nvPr/>
      </p:nvGrpSpPr>
      <p:grpSpPr>
        <a:xfrm>
          <a:off x="0" y="0"/>
          <a:ext cx="0" cy="0"/>
          <a:chOff x="0" y="0"/>
          <a:chExt cx="0" cy="0"/>
        </a:xfrm>
      </p:grpSpPr>
      <p:pic>
        <p:nvPicPr>
          <p:cNvPr id="49" name="Google Shape;49;p11"/>
          <p:cNvPicPr preferRelativeResize="0"/>
          <p:nvPr/>
        </p:nvPicPr>
        <p:blipFill rotWithShape="1">
          <a:blip r:embed="rId3">
            <a:alphaModFix/>
          </a:blip>
          <a:srcRect/>
          <a:stretch/>
        </p:blipFill>
        <p:spPr>
          <a:xfrm>
            <a:off x="6476875" y="4767625"/>
            <a:ext cx="2532437" cy="240275"/>
          </a:xfrm>
          <a:prstGeom prst="rect">
            <a:avLst/>
          </a:prstGeom>
          <a:noFill/>
          <a:ln>
            <a:noFill/>
          </a:ln>
        </p:spPr>
      </p:pic>
      <p:sp>
        <p:nvSpPr>
          <p:cNvPr id="50" name="Google Shape;50;p1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1" name="Google Shape;51;p11"/>
          <p:cNvPicPr preferRelativeResize="0"/>
          <p:nvPr/>
        </p:nvPicPr>
        <p:blipFill rotWithShape="1">
          <a:blip r:embed="rId4">
            <a:alphaModFix/>
          </a:blip>
          <a:srcRect l="357" r="357"/>
          <a:stretch/>
        </p:blipFill>
        <p:spPr>
          <a:xfrm>
            <a:off x="134575" y="4835977"/>
            <a:ext cx="487950" cy="171950"/>
          </a:xfrm>
          <a:prstGeom prst="rect">
            <a:avLst/>
          </a:prstGeom>
          <a:noFill/>
          <a:ln>
            <a:noFill/>
          </a:ln>
        </p:spPr>
      </p:pic>
      <p:sp>
        <p:nvSpPr>
          <p:cNvPr id="52" name="Google Shape;52;p1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hyperlink" Target="http://www.youtube.com/watch?v=LB3nhKXm5E0" TargetMode="External"/><Relationship Id="rId4" Type="http://schemas.openxmlformats.org/officeDocument/2006/relationships/hyperlink" Target="https://www.commonsense.org/education/videos/do-you-ever-fee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193350" y="1741900"/>
            <a:ext cx="3437700" cy="24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300">
                <a:latin typeface="Rubik"/>
                <a:ea typeface="Rubik"/>
                <a:cs typeface="Rubik"/>
                <a:sym typeface="Rubik"/>
              </a:rPr>
              <a:t>How Technology Makes You Feel</a:t>
            </a:r>
            <a:endParaRPr sz="3300">
              <a:latin typeface="Rubik Light"/>
              <a:ea typeface="Rubik Light"/>
              <a:cs typeface="Rubik Light"/>
              <a:sym typeface="Rubik Light"/>
            </a:endParaRPr>
          </a:p>
        </p:txBody>
      </p:sp>
      <p:pic>
        <p:nvPicPr>
          <p:cNvPr id="60" name="Google Shape;60;p13"/>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61" name="Google Shape;61;p13"/>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1</a:t>
            </a:r>
            <a:endParaRPr sz="1200">
              <a:solidFill>
                <a:srgbClr val="999999"/>
              </a:solidFill>
            </a:endParaRPr>
          </a:p>
        </p:txBody>
      </p:sp>
      <p:pic>
        <p:nvPicPr>
          <p:cNvPr id="63" name="Google Shape;63;p13"/>
          <p:cNvPicPr preferRelativeResize="0"/>
          <p:nvPr/>
        </p:nvPicPr>
        <p:blipFill>
          <a:blip r:embed="rId4">
            <a:alphaModFix/>
          </a:blip>
          <a:stretch>
            <a:fillRect/>
          </a:stretch>
        </p:blipFill>
        <p:spPr>
          <a:xfrm>
            <a:off x="-11850" y="0"/>
            <a:ext cx="3642899" cy="910725"/>
          </a:xfrm>
          <a:prstGeom prst="rect">
            <a:avLst/>
          </a:prstGeom>
          <a:noFill/>
          <a:ln>
            <a:noFill/>
          </a:ln>
        </p:spPr>
      </p:pic>
      <p:pic>
        <p:nvPicPr>
          <p:cNvPr id="64" name="Google Shape;64;p13"/>
          <p:cNvPicPr preferRelativeResize="0"/>
          <p:nvPr/>
        </p:nvPicPr>
        <p:blipFill>
          <a:blip r:embed="rId5">
            <a:alphaModFix/>
          </a:blip>
          <a:stretch>
            <a:fillRect/>
          </a:stretch>
        </p:blipFill>
        <p:spPr>
          <a:xfrm>
            <a:off x="-11850" y="0"/>
            <a:ext cx="3642899" cy="910738"/>
          </a:xfrm>
          <a:prstGeom prst="rect">
            <a:avLst/>
          </a:prstGeom>
          <a:noFill/>
          <a:ln>
            <a:noFill/>
          </a:ln>
        </p:spPr>
      </p:pic>
      <p:pic>
        <p:nvPicPr>
          <p:cNvPr id="65" name="Google Shape;65;p13"/>
          <p:cNvPicPr preferRelativeResize="0"/>
          <p:nvPr/>
        </p:nvPicPr>
        <p:blipFill>
          <a:blip r:embed="rId6">
            <a:alphaModFix/>
          </a:blip>
          <a:stretch>
            <a:fillRect/>
          </a:stretch>
        </p:blipFill>
        <p:spPr>
          <a:xfrm>
            <a:off x="-11850" y="0"/>
            <a:ext cx="3642899" cy="910725"/>
          </a:xfrm>
          <a:prstGeom prst="rect">
            <a:avLst/>
          </a:prstGeom>
          <a:noFill/>
          <a:ln>
            <a:noFill/>
          </a:ln>
        </p:spPr>
      </p:pic>
      <p:pic>
        <p:nvPicPr>
          <p:cNvPr id="66" name="Google Shape;66;p13"/>
          <p:cNvPicPr preferRelativeResize="0"/>
          <p:nvPr/>
        </p:nvPicPr>
        <p:blipFill rotWithShape="1">
          <a:blip r:embed="rId7">
            <a:alphaModFix/>
          </a:blip>
          <a:srcRect/>
          <a:stretch/>
        </p:blipFill>
        <p:spPr>
          <a:xfrm>
            <a:off x="3631050" y="0"/>
            <a:ext cx="5514614" cy="5143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0"/>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42" name="Google Shape;142;p20"/>
          <p:cNvSpPr txBox="1"/>
          <p:nvPr/>
        </p:nvSpPr>
        <p:spPr>
          <a:xfrm>
            <a:off x="0" y="597350"/>
            <a:ext cx="9144000" cy="621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000" dirty="0">
                <a:latin typeface="Rubik"/>
                <a:ea typeface="Rubik"/>
                <a:cs typeface="Rubik"/>
                <a:sym typeface="Rubik"/>
              </a:rPr>
              <a:t>Emoji</a:t>
            </a:r>
            <a:r>
              <a:rPr lang="en-US" sz="3000" dirty="0">
                <a:latin typeface="Rubik"/>
                <a:ea typeface="Rubik"/>
                <a:cs typeface="Rubik"/>
                <a:sym typeface="Rubik"/>
              </a:rPr>
              <a:t>s</a:t>
            </a:r>
            <a:endParaRPr sz="3000" dirty="0">
              <a:latin typeface="Rubik"/>
              <a:ea typeface="Rubik"/>
              <a:cs typeface="Rubik"/>
              <a:sym typeface="Rubik"/>
            </a:endParaRPr>
          </a:p>
        </p:txBody>
      </p:sp>
      <p:sp>
        <p:nvSpPr>
          <p:cNvPr id="143" name="Google Shape;143;p20"/>
          <p:cNvSpPr txBox="1"/>
          <p:nvPr/>
        </p:nvSpPr>
        <p:spPr>
          <a:xfrm>
            <a:off x="577550" y="196150"/>
            <a:ext cx="10899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44" name="Google Shape;144;p20"/>
          <p:cNvSpPr txBox="1"/>
          <p:nvPr/>
        </p:nvSpPr>
        <p:spPr>
          <a:xfrm>
            <a:off x="323975" y="2955517"/>
            <a:ext cx="17307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Londrina Solid Light"/>
                <a:ea typeface="Londrina Solid Light"/>
                <a:cs typeface="Londrina Solid Light"/>
                <a:sym typeface="Londrina Solid Light"/>
              </a:rPr>
              <a:t>Happy</a:t>
            </a:r>
            <a:endParaRPr sz="2500">
              <a:latin typeface="Londrina Solid Light"/>
              <a:ea typeface="Londrina Solid Light"/>
              <a:cs typeface="Londrina Solid Light"/>
              <a:sym typeface="Londrina Solid Light"/>
            </a:endParaRPr>
          </a:p>
        </p:txBody>
      </p:sp>
      <p:pic>
        <p:nvPicPr>
          <p:cNvPr id="145" name="Google Shape;145;p20"/>
          <p:cNvPicPr preferRelativeResize="0"/>
          <p:nvPr/>
        </p:nvPicPr>
        <p:blipFill rotWithShape="1">
          <a:blip r:embed="rId4">
            <a:alphaModFix/>
          </a:blip>
          <a:srcRect l="-1321" r="-1106"/>
          <a:stretch/>
        </p:blipFill>
        <p:spPr>
          <a:xfrm>
            <a:off x="134475" y="951350"/>
            <a:ext cx="2109701" cy="2042049"/>
          </a:xfrm>
          <a:prstGeom prst="rect">
            <a:avLst/>
          </a:prstGeom>
          <a:noFill/>
          <a:ln>
            <a:noFill/>
          </a:ln>
        </p:spPr>
      </p:pic>
      <p:sp>
        <p:nvSpPr>
          <p:cNvPr id="146" name="Google Shape;146;p20"/>
          <p:cNvSpPr txBox="1"/>
          <p:nvPr/>
        </p:nvSpPr>
        <p:spPr>
          <a:xfrm>
            <a:off x="7089324" y="2420128"/>
            <a:ext cx="17307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Londrina Solid Light"/>
                <a:ea typeface="Londrina Solid Light"/>
                <a:cs typeface="Londrina Solid Light"/>
                <a:sym typeface="Londrina Solid Light"/>
              </a:rPr>
              <a:t>Frustrated</a:t>
            </a:r>
            <a:endParaRPr sz="2500">
              <a:latin typeface="Londrina Solid Light"/>
              <a:ea typeface="Londrina Solid Light"/>
              <a:cs typeface="Londrina Solid Light"/>
              <a:sym typeface="Londrina Solid Light"/>
            </a:endParaRPr>
          </a:p>
        </p:txBody>
      </p:sp>
      <p:pic>
        <p:nvPicPr>
          <p:cNvPr id="147" name="Google Shape;147;p20"/>
          <p:cNvPicPr preferRelativeResize="0"/>
          <p:nvPr/>
        </p:nvPicPr>
        <p:blipFill rotWithShape="1">
          <a:blip r:embed="rId5">
            <a:alphaModFix/>
          </a:blip>
          <a:srcRect l="-51" r="-2376"/>
          <a:stretch/>
        </p:blipFill>
        <p:spPr>
          <a:xfrm>
            <a:off x="6899824" y="415961"/>
            <a:ext cx="2109701" cy="2042049"/>
          </a:xfrm>
          <a:prstGeom prst="rect">
            <a:avLst/>
          </a:prstGeom>
          <a:noFill/>
          <a:ln>
            <a:noFill/>
          </a:ln>
        </p:spPr>
      </p:pic>
      <p:sp>
        <p:nvSpPr>
          <p:cNvPr id="148" name="Google Shape;148;p20"/>
          <p:cNvSpPr txBox="1"/>
          <p:nvPr/>
        </p:nvSpPr>
        <p:spPr>
          <a:xfrm>
            <a:off x="2501325" y="4208967"/>
            <a:ext cx="17307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Londrina Solid Light"/>
                <a:ea typeface="Londrina Solid Light"/>
                <a:cs typeface="Londrina Solid Light"/>
                <a:sym typeface="Londrina Solid Light"/>
              </a:rPr>
              <a:t>Curious</a:t>
            </a:r>
            <a:endParaRPr sz="2500">
              <a:latin typeface="Londrina Solid Light"/>
              <a:ea typeface="Londrina Solid Light"/>
              <a:cs typeface="Londrina Solid Light"/>
              <a:sym typeface="Londrina Solid Light"/>
            </a:endParaRPr>
          </a:p>
        </p:txBody>
      </p:sp>
      <p:pic>
        <p:nvPicPr>
          <p:cNvPr id="149" name="Google Shape;149;p20"/>
          <p:cNvPicPr preferRelativeResize="0"/>
          <p:nvPr/>
        </p:nvPicPr>
        <p:blipFill rotWithShape="1">
          <a:blip r:embed="rId6">
            <a:alphaModFix/>
          </a:blip>
          <a:srcRect l="-1321" r="-1106"/>
          <a:stretch/>
        </p:blipFill>
        <p:spPr>
          <a:xfrm>
            <a:off x="2311825" y="2204800"/>
            <a:ext cx="2109701" cy="2042049"/>
          </a:xfrm>
          <a:prstGeom prst="rect">
            <a:avLst/>
          </a:prstGeom>
          <a:noFill/>
          <a:ln>
            <a:noFill/>
          </a:ln>
        </p:spPr>
      </p:pic>
      <p:sp>
        <p:nvSpPr>
          <p:cNvPr id="150" name="Google Shape;150;p20"/>
          <p:cNvSpPr txBox="1"/>
          <p:nvPr/>
        </p:nvSpPr>
        <p:spPr>
          <a:xfrm>
            <a:off x="4697665" y="3441161"/>
            <a:ext cx="20334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Londrina Solid Light"/>
                <a:ea typeface="Londrina Solid Light"/>
                <a:cs typeface="Londrina Solid Light"/>
                <a:sym typeface="Londrina Solid Light"/>
              </a:rPr>
              <a:t>Uncomfortable</a:t>
            </a:r>
            <a:endParaRPr sz="2500" dirty="0">
              <a:latin typeface="Londrina Solid Light"/>
              <a:ea typeface="Londrina Solid Light"/>
              <a:cs typeface="Londrina Solid Light"/>
              <a:sym typeface="Londrina Solid Light"/>
            </a:endParaRPr>
          </a:p>
        </p:txBody>
      </p:sp>
      <p:pic>
        <p:nvPicPr>
          <p:cNvPr id="151" name="Google Shape;151;p20"/>
          <p:cNvPicPr preferRelativeResize="0"/>
          <p:nvPr/>
        </p:nvPicPr>
        <p:blipFill rotWithShape="1">
          <a:blip r:embed="rId7">
            <a:alphaModFix/>
          </a:blip>
          <a:srcRect l="-1289" r="-1064"/>
          <a:stretch/>
        </p:blipFill>
        <p:spPr>
          <a:xfrm>
            <a:off x="4659515" y="1436986"/>
            <a:ext cx="2109701" cy="2042049"/>
          </a:xfrm>
          <a:prstGeom prst="rect">
            <a:avLst/>
          </a:prstGeom>
          <a:noFill/>
          <a:ln>
            <a:noFill/>
          </a:ln>
        </p:spPr>
      </p:pic>
      <p:sp>
        <p:nvSpPr>
          <p:cNvPr id="2" name="Rectangle 1">
            <a:extLst>
              <a:ext uri="{FF2B5EF4-FFF2-40B4-BE49-F238E27FC236}">
                <a16:creationId xmlns:a16="http://schemas.microsoft.com/office/drawing/2014/main" id="{479782E3-C969-4976-88AF-EE49BE64C044}"/>
              </a:ext>
            </a:extLst>
          </p:cNvPr>
          <p:cNvSpPr/>
          <p:nvPr/>
        </p:nvSpPr>
        <p:spPr>
          <a:xfrm>
            <a:off x="224316" y="2651951"/>
            <a:ext cx="5693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sp>
        <p:nvSpPr>
          <p:cNvPr id="14" name="Rectangle 13">
            <a:extLst>
              <a:ext uri="{FF2B5EF4-FFF2-40B4-BE49-F238E27FC236}">
                <a16:creationId xmlns:a16="http://schemas.microsoft.com/office/drawing/2014/main" id="{61897B4B-F72B-42E0-B876-7AC5CF7070C3}"/>
              </a:ext>
            </a:extLst>
          </p:cNvPr>
          <p:cNvSpPr/>
          <p:nvPr/>
        </p:nvSpPr>
        <p:spPr>
          <a:xfrm>
            <a:off x="2320949" y="3865849"/>
            <a:ext cx="5693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a:t>
            </a:r>
          </a:p>
        </p:txBody>
      </p:sp>
      <p:sp>
        <p:nvSpPr>
          <p:cNvPr id="15" name="Rectangle 14">
            <a:extLst>
              <a:ext uri="{FF2B5EF4-FFF2-40B4-BE49-F238E27FC236}">
                <a16:creationId xmlns:a16="http://schemas.microsoft.com/office/drawing/2014/main" id="{90547A41-9633-474A-8A68-EB540A0E1EC1}"/>
              </a:ext>
            </a:extLst>
          </p:cNvPr>
          <p:cNvSpPr/>
          <p:nvPr/>
        </p:nvSpPr>
        <p:spPr>
          <a:xfrm>
            <a:off x="5479098" y="3622820"/>
            <a:ext cx="5693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a:t>
            </a:r>
          </a:p>
        </p:txBody>
      </p:sp>
      <p:sp>
        <p:nvSpPr>
          <p:cNvPr id="16" name="Rectangle 15">
            <a:extLst>
              <a:ext uri="{FF2B5EF4-FFF2-40B4-BE49-F238E27FC236}">
                <a16:creationId xmlns:a16="http://schemas.microsoft.com/office/drawing/2014/main" id="{ED90466C-A3AD-4B78-8BB6-E86420987CC4}"/>
              </a:ext>
            </a:extLst>
          </p:cNvPr>
          <p:cNvSpPr/>
          <p:nvPr/>
        </p:nvSpPr>
        <p:spPr>
          <a:xfrm>
            <a:off x="7671843" y="2625766"/>
            <a:ext cx="5693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p:nvPr/>
        </p:nvSpPr>
        <p:spPr>
          <a:xfrm>
            <a:off x="-97" y="57"/>
            <a:ext cx="9144000" cy="4656600"/>
          </a:xfrm>
          <a:prstGeom prst="rect">
            <a:avLst/>
          </a:prstGeom>
          <a:solidFill>
            <a:srgbClr val="B2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5"/>
          <p:cNvPicPr preferRelativeResize="0"/>
          <p:nvPr/>
        </p:nvPicPr>
        <p:blipFill rotWithShape="1">
          <a:blip r:embed="rId3">
            <a:alphaModFix/>
          </a:blip>
          <a:srcRect t="2198" b="2198"/>
          <a:stretch/>
        </p:blipFill>
        <p:spPr>
          <a:xfrm>
            <a:off x="3240837" y="2515025"/>
            <a:ext cx="2564273" cy="1937254"/>
          </a:xfrm>
          <a:prstGeom prst="rect">
            <a:avLst/>
          </a:prstGeom>
          <a:noFill/>
          <a:ln>
            <a:noFill/>
          </a:ln>
        </p:spPr>
      </p:pic>
      <p:sp>
        <p:nvSpPr>
          <p:cNvPr id="82" name="Google Shape;82;p15"/>
          <p:cNvSpPr/>
          <p:nvPr/>
        </p:nvSpPr>
        <p:spPr>
          <a:xfrm>
            <a:off x="0" y="1155100"/>
            <a:ext cx="9144000" cy="1162800"/>
          </a:xfrm>
          <a:prstGeom prst="rect">
            <a:avLst/>
          </a:prstGeom>
          <a:noFill/>
          <a:ln>
            <a:noFill/>
          </a:ln>
        </p:spPr>
        <p:txBody>
          <a:bodyPr spcFirstLastPara="1" wrap="square" lIns="274300" tIns="182875" rIns="182875" bIns="182875" anchor="t" anchorCtr="0">
            <a:noAutofit/>
          </a:bodyPr>
          <a:lstStyle/>
          <a:p>
            <a:pPr marL="342900" marR="0" lvl="0" indent="0" algn="ctr" rtl="0">
              <a:lnSpc>
                <a:spcPct val="115000"/>
              </a:lnSpc>
              <a:spcBef>
                <a:spcPts val="0"/>
              </a:spcBef>
              <a:spcAft>
                <a:spcPts val="1000"/>
              </a:spcAft>
              <a:buNone/>
            </a:pPr>
            <a:r>
              <a:rPr lang="en" sz="3000">
                <a:latin typeface="Rubik"/>
                <a:ea typeface="Rubik"/>
                <a:cs typeface="Rubik"/>
                <a:sym typeface="Rubik"/>
              </a:rPr>
              <a:t>How do you feel when you've spent </a:t>
            </a:r>
            <a:br>
              <a:rPr lang="en" sz="3000">
                <a:latin typeface="Rubik"/>
                <a:ea typeface="Rubik"/>
                <a:cs typeface="Rubik"/>
                <a:sym typeface="Rubik"/>
              </a:rPr>
            </a:br>
            <a:r>
              <a:rPr lang="en" sz="3000">
                <a:latin typeface="Rubik"/>
                <a:ea typeface="Rubik"/>
                <a:cs typeface="Rubik"/>
                <a:sym typeface="Rubik"/>
              </a:rPr>
              <a:t>too much time inside on a rainy day?</a:t>
            </a:r>
            <a:endParaRPr sz="3000">
              <a:latin typeface="Rubik"/>
              <a:ea typeface="Rubik"/>
              <a:cs typeface="Rubik"/>
              <a:sym typeface="Rubik"/>
            </a:endParaRPr>
          </a:p>
        </p:txBody>
      </p:sp>
      <p:pic>
        <p:nvPicPr>
          <p:cNvPr id="83" name="Google Shape;83;p15"/>
          <p:cNvPicPr preferRelativeResize="0"/>
          <p:nvPr/>
        </p:nvPicPr>
        <p:blipFill rotWithShape="1">
          <a:blip r:embed="rId4">
            <a:alphaModFix amt="50000"/>
          </a:blip>
          <a:srcRect t="2660" b="2660"/>
          <a:stretch/>
        </p:blipFill>
        <p:spPr>
          <a:xfrm flipH="1">
            <a:off x="5147400" y="2816675"/>
            <a:ext cx="323300" cy="431075"/>
          </a:xfrm>
          <a:prstGeom prst="rect">
            <a:avLst/>
          </a:prstGeom>
          <a:noFill/>
          <a:ln>
            <a:noFill/>
          </a:ln>
        </p:spPr>
      </p:pic>
      <p:pic>
        <p:nvPicPr>
          <p:cNvPr id="84" name="Google Shape;84;p15"/>
          <p:cNvPicPr preferRelativeResize="0"/>
          <p:nvPr/>
        </p:nvPicPr>
        <p:blipFill rotWithShape="1">
          <a:blip r:embed="rId4">
            <a:alphaModFix amt="50000"/>
          </a:blip>
          <a:srcRect t="2660" b="2660"/>
          <a:stretch/>
        </p:blipFill>
        <p:spPr>
          <a:xfrm flipH="1">
            <a:off x="6698150" y="2816675"/>
            <a:ext cx="323300" cy="431075"/>
          </a:xfrm>
          <a:prstGeom prst="rect">
            <a:avLst/>
          </a:prstGeom>
          <a:noFill/>
          <a:ln>
            <a:noFill/>
          </a:ln>
        </p:spPr>
      </p:pic>
      <p:pic>
        <p:nvPicPr>
          <p:cNvPr id="85" name="Google Shape;85;p15"/>
          <p:cNvPicPr preferRelativeResize="0"/>
          <p:nvPr/>
        </p:nvPicPr>
        <p:blipFill rotWithShape="1">
          <a:blip r:embed="rId4">
            <a:alphaModFix amt="50000"/>
          </a:blip>
          <a:srcRect t="2660" b="2660"/>
          <a:stretch/>
        </p:blipFill>
        <p:spPr>
          <a:xfrm flipH="1">
            <a:off x="6075800" y="3933800"/>
            <a:ext cx="323300" cy="431075"/>
          </a:xfrm>
          <a:prstGeom prst="rect">
            <a:avLst/>
          </a:prstGeom>
          <a:noFill/>
          <a:ln>
            <a:noFill/>
          </a:ln>
        </p:spPr>
      </p:pic>
      <p:pic>
        <p:nvPicPr>
          <p:cNvPr id="86" name="Google Shape;86;p15"/>
          <p:cNvPicPr preferRelativeResize="0"/>
          <p:nvPr/>
        </p:nvPicPr>
        <p:blipFill rotWithShape="1">
          <a:blip r:embed="rId4">
            <a:alphaModFix amt="50000"/>
          </a:blip>
          <a:srcRect t="2660" b="2660"/>
          <a:stretch/>
        </p:blipFill>
        <p:spPr>
          <a:xfrm flipH="1">
            <a:off x="1833287" y="4021200"/>
            <a:ext cx="323300" cy="431075"/>
          </a:xfrm>
          <a:prstGeom prst="rect">
            <a:avLst/>
          </a:prstGeom>
          <a:noFill/>
          <a:ln>
            <a:noFill/>
          </a:ln>
        </p:spPr>
      </p:pic>
      <p:pic>
        <p:nvPicPr>
          <p:cNvPr id="87" name="Google Shape;87;p15"/>
          <p:cNvPicPr preferRelativeResize="0"/>
          <p:nvPr/>
        </p:nvPicPr>
        <p:blipFill rotWithShape="1">
          <a:blip r:embed="rId4">
            <a:alphaModFix amt="50000"/>
          </a:blip>
          <a:srcRect t="2660" b="2660"/>
          <a:stretch/>
        </p:blipFill>
        <p:spPr>
          <a:xfrm flipH="1">
            <a:off x="508762" y="4021200"/>
            <a:ext cx="323300" cy="431075"/>
          </a:xfrm>
          <a:prstGeom prst="rect">
            <a:avLst/>
          </a:prstGeom>
          <a:noFill/>
          <a:ln>
            <a:noFill/>
          </a:ln>
        </p:spPr>
      </p:pic>
      <p:pic>
        <p:nvPicPr>
          <p:cNvPr id="88" name="Google Shape;88;p15"/>
          <p:cNvPicPr preferRelativeResize="0"/>
          <p:nvPr/>
        </p:nvPicPr>
        <p:blipFill rotWithShape="1">
          <a:blip r:embed="rId4">
            <a:alphaModFix amt="50000"/>
          </a:blip>
          <a:srcRect t="2660" b="2660"/>
          <a:stretch/>
        </p:blipFill>
        <p:spPr>
          <a:xfrm flipH="1">
            <a:off x="1070062" y="3012675"/>
            <a:ext cx="323300" cy="431075"/>
          </a:xfrm>
          <a:prstGeom prst="rect">
            <a:avLst/>
          </a:prstGeom>
          <a:noFill/>
          <a:ln>
            <a:noFill/>
          </a:ln>
        </p:spPr>
      </p:pic>
      <p:pic>
        <p:nvPicPr>
          <p:cNvPr id="89" name="Google Shape;89;p15"/>
          <p:cNvPicPr preferRelativeResize="0"/>
          <p:nvPr/>
        </p:nvPicPr>
        <p:blipFill rotWithShape="1">
          <a:blip r:embed="rId4">
            <a:alphaModFix amt="50000"/>
          </a:blip>
          <a:srcRect t="2660" b="2660"/>
          <a:stretch/>
        </p:blipFill>
        <p:spPr>
          <a:xfrm flipH="1">
            <a:off x="2327362" y="2629450"/>
            <a:ext cx="323300" cy="431075"/>
          </a:xfrm>
          <a:prstGeom prst="rect">
            <a:avLst/>
          </a:prstGeom>
          <a:noFill/>
          <a:ln>
            <a:noFill/>
          </a:ln>
        </p:spPr>
      </p:pic>
      <p:pic>
        <p:nvPicPr>
          <p:cNvPr id="90" name="Google Shape;90;p15"/>
          <p:cNvPicPr preferRelativeResize="0"/>
          <p:nvPr/>
        </p:nvPicPr>
        <p:blipFill rotWithShape="1">
          <a:blip r:embed="rId4">
            <a:alphaModFix amt="50000"/>
          </a:blip>
          <a:srcRect t="2660" b="2660"/>
          <a:stretch/>
        </p:blipFill>
        <p:spPr>
          <a:xfrm flipH="1">
            <a:off x="4361325" y="151863"/>
            <a:ext cx="323300" cy="431075"/>
          </a:xfrm>
          <a:prstGeom prst="rect">
            <a:avLst/>
          </a:prstGeom>
          <a:noFill/>
          <a:ln>
            <a:noFill/>
          </a:ln>
        </p:spPr>
      </p:pic>
      <p:pic>
        <p:nvPicPr>
          <p:cNvPr id="91" name="Google Shape;91;p15"/>
          <p:cNvPicPr preferRelativeResize="0"/>
          <p:nvPr/>
        </p:nvPicPr>
        <p:blipFill rotWithShape="1">
          <a:blip r:embed="rId4">
            <a:alphaModFix amt="50000"/>
          </a:blip>
          <a:srcRect t="2660" b="2660"/>
          <a:stretch/>
        </p:blipFill>
        <p:spPr>
          <a:xfrm flipH="1">
            <a:off x="2458550" y="495425"/>
            <a:ext cx="323300" cy="431075"/>
          </a:xfrm>
          <a:prstGeom prst="rect">
            <a:avLst/>
          </a:prstGeom>
          <a:noFill/>
          <a:ln>
            <a:noFill/>
          </a:ln>
        </p:spPr>
      </p:pic>
      <p:pic>
        <p:nvPicPr>
          <p:cNvPr id="92" name="Google Shape;92;p15"/>
          <p:cNvPicPr preferRelativeResize="0"/>
          <p:nvPr/>
        </p:nvPicPr>
        <p:blipFill rotWithShape="1">
          <a:blip r:embed="rId4">
            <a:alphaModFix amt="50000"/>
          </a:blip>
          <a:srcRect t="2660" b="2660"/>
          <a:stretch/>
        </p:blipFill>
        <p:spPr>
          <a:xfrm flipH="1">
            <a:off x="8538325" y="4021200"/>
            <a:ext cx="323300" cy="431075"/>
          </a:xfrm>
          <a:prstGeom prst="rect">
            <a:avLst/>
          </a:prstGeom>
          <a:noFill/>
          <a:ln>
            <a:noFill/>
          </a:ln>
        </p:spPr>
      </p:pic>
      <p:pic>
        <p:nvPicPr>
          <p:cNvPr id="93" name="Google Shape;93;p15"/>
          <p:cNvPicPr preferRelativeResize="0"/>
          <p:nvPr/>
        </p:nvPicPr>
        <p:blipFill rotWithShape="1">
          <a:blip r:embed="rId4">
            <a:alphaModFix amt="50000"/>
          </a:blip>
          <a:srcRect t="2660" b="2660"/>
          <a:stretch/>
        </p:blipFill>
        <p:spPr>
          <a:xfrm flipH="1">
            <a:off x="7637400" y="3289125"/>
            <a:ext cx="323300" cy="431075"/>
          </a:xfrm>
          <a:prstGeom prst="rect">
            <a:avLst/>
          </a:prstGeom>
          <a:noFill/>
          <a:ln>
            <a:noFill/>
          </a:ln>
        </p:spPr>
      </p:pic>
      <p:pic>
        <p:nvPicPr>
          <p:cNvPr id="94" name="Google Shape;94;p15"/>
          <p:cNvPicPr preferRelativeResize="0"/>
          <p:nvPr/>
        </p:nvPicPr>
        <p:blipFill rotWithShape="1">
          <a:blip r:embed="rId4">
            <a:alphaModFix amt="50000"/>
          </a:blip>
          <a:srcRect t="2660" b="2660"/>
          <a:stretch/>
        </p:blipFill>
        <p:spPr>
          <a:xfrm flipH="1">
            <a:off x="8323750" y="1742725"/>
            <a:ext cx="323300" cy="431075"/>
          </a:xfrm>
          <a:prstGeom prst="rect">
            <a:avLst/>
          </a:prstGeom>
          <a:noFill/>
          <a:ln>
            <a:noFill/>
          </a:ln>
        </p:spPr>
      </p:pic>
      <p:pic>
        <p:nvPicPr>
          <p:cNvPr id="95" name="Google Shape;95;p15"/>
          <p:cNvPicPr preferRelativeResize="0"/>
          <p:nvPr/>
        </p:nvPicPr>
        <p:blipFill rotWithShape="1">
          <a:blip r:embed="rId4">
            <a:alphaModFix amt="50000"/>
          </a:blip>
          <a:srcRect t="2660" b="2660"/>
          <a:stretch/>
        </p:blipFill>
        <p:spPr>
          <a:xfrm flipH="1">
            <a:off x="7879425" y="350175"/>
            <a:ext cx="323300" cy="431075"/>
          </a:xfrm>
          <a:prstGeom prst="rect">
            <a:avLst/>
          </a:prstGeom>
          <a:noFill/>
          <a:ln>
            <a:noFill/>
          </a:ln>
        </p:spPr>
      </p:pic>
      <p:pic>
        <p:nvPicPr>
          <p:cNvPr id="96" name="Google Shape;96;p15"/>
          <p:cNvPicPr preferRelativeResize="0"/>
          <p:nvPr/>
        </p:nvPicPr>
        <p:blipFill rotWithShape="1">
          <a:blip r:embed="rId4">
            <a:alphaModFix amt="50000"/>
          </a:blip>
          <a:srcRect t="2660" b="2660"/>
          <a:stretch/>
        </p:blipFill>
        <p:spPr>
          <a:xfrm flipH="1">
            <a:off x="6075800" y="544100"/>
            <a:ext cx="323300" cy="431075"/>
          </a:xfrm>
          <a:prstGeom prst="rect">
            <a:avLst/>
          </a:prstGeom>
          <a:noFill/>
          <a:ln>
            <a:noFill/>
          </a:ln>
        </p:spPr>
      </p:pic>
      <p:sp>
        <p:nvSpPr>
          <p:cNvPr id="97" name="Google Shape;97;p15"/>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WARM UP</a:t>
            </a:r>
            <a:endParaRPr sz="1200">
              <a:latin typeface="Rubik"/>
              <a:ea typeface="Rubik"/>
              <a:cs typeface="Rubik"/>
              <a:sym typeface="Rubik"/>
            </a:endParaRPr>
          </a:p>
        </p:txBody>
      </p:sp>
      <p:pic>
        <p:nvPicPr>
          <p:cNvPr id="98" name="Google Shape;98;p15"/>
          <p:cNvPicPr preferRelativeResize="0"/>
          <p:nvPr/>
        </p:nvPicPr>
        <p:blipFill>
          <a:blip r:embed="rId5">
            <a:alphaModFix/>
          </a:blip>
          <a:stretch>
            <a:fillRect/>
          </a:stretch>
        </p:blipFill>
        <p:spPr>
          <a:xfrm>
            <a:off x="195850" y="190700"/>
            <a:ext cx="353400" cy="353400"/>
          </a:xfrm>
          <a:prstGeom prst="rect">
            <a:avLst/>
          </a:prstGeom>
          <a:noFill/>
          <a:ln>
            <a:noFill/>
          </a:ln>
        </p:spPr>
      </p:pic>
      <p:pic>
        <p:nvPicPr>
          <p:cNvPr id="99" name="Google Shape;99;p15"/>
          <p:cNvPicPr preferRelativeResize="0"/>
          <p:nvPr/>
        </p:nvPicPr>
        <p:blipFill rotWithShape="1">
          <a:blip r:embed="rId4">
            <a:alphaModFix amt="50000"/>
          </a:blip>
          <a:srcRect t="2660" b="2660"/>
          <a:stretch/>
        </p:blipFill>
        <p:spPr>
          <a:xfrm flipH="1">
            <a:off x="643200" y="1205600"/>
            <a:ext cx="323300" cy="431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p:nvPr/>
        </p:nvSpPr>
        <p:spPr>
          <a:xfrm>
            <a:off x="549250" y="928500"/>
            <a:ext cx="5432400" cy="3795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3000">
                <a:latin typeface="Rubik"/>
                <a:ea typeface="Rubik"/>
                <a:cs typeface="Rubik"/>
                <a:sym typeface="Rubik"/>
              </a:rPr>
              <a:t>You are looking for pictures of hearts, so you search "love." But you end up on a site that looks like it's for grown-ups. </a:t>
            </a:r>
            <a:endParaRPr sz="3000">
              <a:latin typeface="Rubik"/>
              <a:ea typeface="Rubik"/>
              <a:cs typeface="Rubik"/>
              <a:sym typeface="Rubik"/>
            </a:endParaRPr>
          </a:p>
          <a:p>
            <a:pPr marL="0" lvl="0" indent="0" algn="l" rtl="0">
              <a:lnSpc>
                <a:spcPct val="90000"/>
              </a:lnSpc>
              <a:spcBef>
                <a:spcPts val="0"/>
              </a:spcBef>
              <a:spcAft>
                <a:spcPts val="0"/>
              </a:spcAft>
              <a:buNone/>
            </a:pPr>
            <a:endParaRPr sz="3000">
              <a:latin typeface="Rubik"/>
              <a:ea typeface="Rubik"/>
              <a:cs typeface="Rubik"/>
              <a:sym typeface="Rubik"/>
            </a:endParaRPr>
          </a:p>
          <a:p>
            <a:pPr marL="0" lvl="0" indent="0" algn="l" rtl="0">
              <a:lnSpc>
                <a:spcPct val="90000"/>
              </a:lnSpc>
              <a:spcBef>
                <a:spcPts val="0"/>
              </a:spcBef>
              <a:spcAft>
                <a:spcPts val="0"/>
              </a:spcAft>
              <a:buClr>
                <a:schemeClr val="dk1"/>
              </a:buClr>
              <a:buSzPts val="1100"/>
              <a:buFont typeface="Arial"/>
              <a:buNone/>
            </a:pPr>
            <a:r>
              <a:rPr lang="en" sz="3000">
                <a:latin typeface="Rubik"/>
                <a:ea typeface="Rubik"/>
                <a:cs typeface="Rubik"/>
                <a:sym typeface="Rubik"/>
              </a:rPr>
              <a:t>How do you feel? What should you do? </a:t>
            </a:r>
            <a:endParaRPr sz="3000">
              <a:latin typeface="Rubik"/>
              <a:ea typeface="Rubik"/>
              <a:cs typeface="Rubik"/>
              <a:sym typeface="Rubik"/>
            </a:endParaRPr>
          </a:p>
          <a:p>
            <a:pPr marL="0" lvl="0" indent="0" algn="l" rtl="0">
              <a:lnSpc>
                <a:spcPct val="90000"/>
              </a:lnSpc>
              <a:spcBef>
                <a:spcPts val="0"/>
              </a:spcBef>
              <a:spcAft>
                <a:spcPts val="0"/>
              </a:spcAft>
              <a:buNone/>
            </a:pPr>
            <a:endParaRPr sz="3000">
              <a:latin typeface="Rubik"/>
              <a:ea typeface="Rubik"/>
              <a:cs typeface="Rubik"/>
              <a:sym typeface="Rubik"/>
            </a:endParaRPr>
          </a:p>
        </p:txBody>
      </p:sp>
      <p:pic>
        <p:nvPicPr>
          <p:cNvPr id="105" name="Google Shape;105;p16"/>
          <p:cNvPicPr preferRelativeResize="0"/>
          <p:nvPr/>
        </p:nvPicPr>
        <p:blipFill rotWithShape="1">
          <a:blip r:embed="rId3">
            <a:alphaModFix/>
          </a:blip>
          <a:srcRect/>
          <a:stretch/>
        </p:blipFill>
        <p:spPr>
          <a:xfrm>
            <a:off x="5575250" y="330800"/>
            <a:ext cx="3568749" cy="4330477"/>
          </a:xfrm>
          <a:prstGeom prst="rect">
            <a:avLst/>
          </a:prstGeom>
          <a:noFill/>
          <a:ln>
            <a:noFill/>
          </a:ln>
        </p:spPr>
      </p:pic>
      <p:sp>
        <p:nvSpPr>
          <p:cNvPr id="106" name="Google Shape;106;p16"/>
          <p:cNvSpPr txBox="1"/>
          <p:nvPr/>
        </p:nvSpPr>
        <p:spPr>
          <a:xfrm>
            <a:off x="503900" y="122338"/>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PAIR-SHARE</a:t>
            </a:r>
            <a:endParaRPr sz="1200">
              <a:latin typeface="Rubik"/>
              <a:ea typeface="Rubik"/>
              <a:cs typeface="Rubik"/>
              <a:sym typeface="Rubik"/>
            </a:endParaRPr>
          </a:p>
        </p:txBody>
      </p:sp>
      <p:pic>
        <p:nvPicPr>
          <p:cNvPr id="107" name="Google Shape;107;p16"/>
          <p:cNvPicPr preferRelativeResize="0"/>
          <p:nvPr/>
        </p:nvPicPr>
        <p:blipFill>
          <a:blip r:embed="rId4">
            <a:alphaModFix/>
          </a:blip>
          <a:stretch>
            <a:fillRect/>
          </a:stretch>
        </p:blipFill>
        <p:spPr>
          <a:xfrm>
            <a:off x="119000" y="107500"/>
            <a:ext cx="353400" cy="3533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p:nvPr/>
        </p:nvSpPr>
        <p:spPr>
          <a:xfrm>
            <a:off x="503900" y="122338"/>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PAIR-SHARE</a:t>
            </a:r>
            <a:endParaRPr sz="1200">
              <a:latin typeface="Rubik"/>
              <a:ea typeface="Rubik"/>
              <a:cs typeface="Rubik"/>
              <a:sym typeface="Rubik"/>
            </a:endParaRPr>
          </a:p>
        </p:txBody>
      </p:sp>
      <p:sp>
        <p:nvSpPr>
          <p:cNvPr id="113" name="Google Shape;113;p17"/>
          <p:cNvSpPr txBox="1"/>
          <p:nvPr/>
        </p:nvSpPr>
        <p:spPr>
          <a:xfrm>
            <a:off x="549250" y="928500"/>
            <a:ext cx="5432400" cy="3286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000">
                <a:latin typeface="Rubik"/>
                <a:ea typeface="Rubik"/>
                <a:cs typeface="Rubik"/>
                <a:sym typeface="Rubik"/>
              </a:rPr>
              <a:t>You're watching a show that is supposed to be for kids.  But there is a really scary character that you don't like. </a:t>
            </a:r>
            <a:endParaRPr sz="3000">
              <a:latin typeface="Rubik"/>
              <a:ea typeface="Rubik"/>
              <a:cs typeface="Rubik"/>
              <a:sym typeface="Rubik"/>
            </a:endParaRPr>
          </a:p>
          <a:p>
            <a:pPr marL="0" lvl="0" indent="0" algn="l" rtl="0">
              <a:lnSpc>
                <a:spcPct val="90000"/>
              </a:lnSpc>
              <a:spcBef>
                <a:spcPts val="0"/>
              </a:spcBef>
              <a:spcAft>
                <a:spcPts val="0"/>
              </a:spcAft>
              <a:buNone/>
            </a:pPr>
            <a:endParaRPr sz="3000">
              <a:latin typeface="Rubik"/>
              <a:ea typeface="Rubik"/>
              <a:cs typeface="Rubik"/>
              <a:sym typeface="Rubik"/>
            </a:endParaRPr>
          </a:p>
          <a:p>
            <a:pPr marL="0" lvl="0" indent="0" algn="l" rtl="0">
              <a:lnSpc>
                <a:spcPct val="90000"/>
              </a:lnSpc>
              <a:spcBef>
                <a:spcPts val="0"/>
              </a:spcBef>
              <a:spcAft>
                <a:spcPts val="0"/>
              </a:spcAft>
              <a:buNone/>
            </a:pPr>
            <a:r>
              <a:rPr lang="en" sz="3000">
                <a:latin typeface="Rubik"/>
                <a:ea typeface="Rubik"/>
                <a:cs typeface="Rubik"/>
                <a:sym typeface="Rubik"/>
              </a:rPr>
              <a:t>How do you feel? </a:t>
            </a:r>
            <a:br>
              <a:rPr lang="en" sz="3000">
                <a:latin typeface="Rubik"/>
                <a:ea typeface="Rubik"/>
                <a:cs typeface="Rubik"/>
                <a:sym typeface="Rubik"/>
              </a:rPr>
            </a:br>
            <a:r>
              <a:rPr lang="en" sz="3000">
                <a:latin typeface="Rubik"/>
                <a:ea typeface="Rubik"/>
                <a:cs typeface="Rubik"/>
                <a:sym typeface="Rubik"/>
              </a:rPr>
              <a:t>What should you do?</a:t>
            </a:r>
            <a:endParaRPr sz="3000">
              <a:latin typeface="Rubik"/>
              <a:ea typeface="Rubik"/>
              <a:cs typeface="Rubik"/>
              <a:sym typeface="Rubik"/>
            </a:endParaRPr>
          </a:p>
        </p:txBody>
      </p:sp>
      <p:pic>
        <p:nvPicPr>
          <p:cNvPr id="114" name="Google Shape;114;p17"/>
          <p:cNvPicPr preferRelativeResize="0"/>
          <p:nvPr/>
        </p:nvPicPr>
        <p:blipFill>
          <a:blip r:embed="rId3">
            <a:alphaModFix/>
          </a:blip>
          <a:stretch>
            <a:fillRect/>
          </a:stretch>
        </p:blipFill>
        <p:spPr>
          <a:xfrm>
            <a:off x="5981650" y="279400"/>
            <a:ext cx="2857551" cy="4377904"/>
          </a:xfrm>
          <a:prstGeom prst="rect">
            <a:avLst/>
          </a:prstGeom>
          <a:noFill/>
          <a:ln>
            <a:noFill/>
          </a:ln>
        </p:spPr>
      </p:pic>
      <p:pic>
        <p:nvPicPr>
          <p:cNvPr id="115" name="Google Shape;115;p17"/>
          <p:cNvPicPr preferRelativeResize="0"/>
          <p:nvPr/>
        </p:nvPicPr>
        <p:blipFill>
          <a:blip r:embed="rId4">
            <a:alphaModFix/>
          </a:blip>
          <a:stretch>
            <a:fillRect/>
          </a:stretch>
        </p:blipFill>
        <p:spPr>
          <a:xfrm>
            <a:off x="119000" y="107500"/>
            <a:ext cx="353400" cy="353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8"/>
          <p:cNvPicPr preferRelativeResize="0"/>
          <p:nvPr/>
        </p:nvPicPr>
        <p:blipFill>
          <a:blip r:embed="rId3">
            <a:alphaModFix/>
          </a:blip>
          <a:stretch>
            <a:fillRect/>
          </a:stretch>
        </p:blipFill>
        <p:spPr>
          <a:xfrm>
            <a:off x="6330125" y="1068125"/>
            <a:ext cx="2398676" cy="2496825"/>
          </a:xfrm>
          <a:prstGeom prst="rect">
            <a:avLst/>
          </a:prstGeom>
          <a:noFill/>
          <a:ln>
            <a:noFill/>
          </a:ln>
        </p:spPr>
      </p:pic>
      <p:pic>
        <p:nvPicPr>
          <p:cNvPr id="121" name="Google Shape;121;p18"/>
          <p:cNvPicPr preferRelativeResize="0"/>
          <p:nvPr/>
        </p:nvPicPr>
        <p:blipFill rotWithShape="1">
          <a:blip r:embed="rId4">
            <a:alphaModFix/>
          </a:blip>
          <a:srcRect b="10"/>
          <a:stretch/>
        </p:blipFill>
        <p:spPr>
          <a:xfrm>
            <a:off x="198825" y="205553"/>
            <a:ext cx="294540" cy="323700"/>
          </a:xfrm>
          <a:prstGeom prst="rect">
            <a:avLst/>
          </a:prstGeom>
          <a:noFill/>
          <a:ln>
            <a:noFill/>
          </a:ln>
        </p:spPr>
      </p:pic>
      <p:sp>
        <p:nvSpPr>
          <p:cNvPr id="122" name="Google Shape;122;p18"/>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sp>
        <p:nvSpPr>
          <p:cNvPr id="123" name="Google Shape;123;p18"/>
          <p:cNvSpPr txBox="1"/>
          <p:nvPr/>
        </p:nvSpPr>
        <p:spPr>
          <a:xfrm>
            <a:off x="915375" y="1035250"/>
            <a:ext cx="71703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Rubik"/>
                <a:ea typeface="Rubik"/>
                <a:cs typeface="Rubik"/>
                <a:sym typeface="Rubik"/>
              </a:rPr>
              <a:t>Uncomfortable</a:t>
            </a:r>
            <a:endParaRPr sz="4000">
              <a:latin typeface="Rubik"/>
              <a:ea typeface="Rubik"/>
              <a:cs typeface="Rubik"/>
              <a:sym typeface="Rubik"/>
            </a:endParaRPr>
          </a:p>
        </p:txBody>
      </p:sp>
      <p:sp>
        <p:nvSpPr>
          <p:cNvPr id="124" name="Google Shape;124;p18"/>
          <p:cNvSpPr txBox="1"/>
          <p:nvPr/>
        </p:nvSpPr>
        <p:spPr>
          <a:xfrm>
            <a:off x="893575" y="2190350"/>
            <a:ext cx="4969200" cy="20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Causing a feeling of hurt or worry</a:t>
            </a:r>
            <a:endParaRPr sz="2400">
              <a:latin typeface="Lato"/>
              <a:ea typeface="Lato"/>
              <a:cs typeface="Lato"/>
              <a:sym typeface="Lato"/>
            </a:endParaRPr>
          </a:p>
        </p:txBody>
      </p:sp>
      <p:pic>
        <p:nvPicPr>
          <p:cNvPr id="125" name="Google Shape;125;p18"/>
          <p:cNvPicPr preferRelativeResize="0"/>
          <p:nvPr/>
        </p:nvPicPr>
        <p:blipFill rotWithShape="1">
          <a:blip r:embed="rId5">
            <a:alphaModFix/>
          </a:blip>
          <a:srcRect t="13529" b="13536"/>
          <a:stretch/>
        </p:blipFill>
        <p:spPr>
          <a:xfrm>
            <a:off x="748250" y="1440050"/>
            <a:ext cx="3917875" cy="590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p:nvPr/>
        </p:nvSpPr>
        <p:spPr>
          <a:xfrm>
            <a:off x="0" y="57"/>
            <a:ext cx="9144000" cy="4655700"/>
          </a:xfrm>
          <a:prstGeom prst="rect">
            <a:avLst/>
          </a:prstGeom>
          <a:solidFill>
            <a:srgbClr val="C6E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p:nvPr/>
        </p:nvSpPr>
        <p:spPr>
          <a:xfrm>
            <a:off x="503900" y="178463"/>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PAIR-SHARE</a:t>
            </a:r>
            <a:endParaRPr sz="1200">
              <a:latin typeface="Rubik"/>
              <a:ea typeface="Rubik"/>
              <a:cs typeface="Rubik"/>
              <a:sym typeface="Rubik"/>
            </a:endParaRPr>
          </a:p>
        </p:txBody>
      </p:sp>
      <p:sp>
        <p:nvSpPr>
          <p:cNvPr id="132" name="Google Shape;132;p19"/>
          <p:cNvSpPr/>
          <p:nvPr/>
        </p:nvSpPr>
        <p:spPr>
          <a:xfrm>
            <a:off x="0" y="1472575"/>
            <a:ext cx="9144000" cy="1212000"/>
          </a:xfrm>
          <a:prstGeom prst="rect">
            <a:avLst/>
          </a:prstGeom>
          <a:noFill/>
          <a:ln>
            <a:noFill/>
          </a:ln>
        </p:spPr>
        <p:txBody>
          <a:bodyPr spcFirstLastPara="1" wrap="square" lIns="274300" tIns="182875" rIns="182875" bIns="182875" anchor="t" anchorCtr="0">
            <a:noAutofit/>
          </a:bodyPr>
          <a:lstStyle/>
          <a:p>
            <a:pPr marL="342900" marR="0" lvl="0" indent="0" algn="ctr" rtl="0">
              <a:lnSpc>
                <a:spcPct val="115000"/>
              </a:lnSpc>
              <a:spcBef>
                <a:spcPts val="0"/>
              </a:spcBef>
              <a:spcAft>
                <a:spcPts val="1000"/>
              </a:spcAft>
              <a:buNone/>
            </a:pPr>
            <a:r>
              <a:rPr lang="en" sz="3000">
                <a:latin typeface="Rubik"/>
                <a:ea typeface="Rubik"/>
                <a:cs typeface="Rubik"/>
                <a:sym typeface="Rubik"/>
              </a:rPr>
              <a:t>How do you feel after you are </a:t>
            </a:r>
            <a:br>
              <a:rPr lang="en" sz="3000">
                <a:latin typeface="Rubik"/>
                <a:ea typeface="Rubik"/>
                <a:cs typeface="Rubik"/>
                <a:sym typeface="Rubik"/>
              </a:rPr>
            </a:br>
            <a:r>
              <a:rPr lang="en" sz="3000">
                <a:latin typeface="Rubik"/>
                <a:ea typeface="Rubik"/>
                <a:cs typeface="Rubik"/>
                <a:sym typeface="Rubik"/>
              </a:rPr>
              <a:t>done using technology?</a:t>
            </a:r>
            <a:endParaRPr sz="3000">
              <a:latin typeface="Rubik"/>
              <a:ea typeface="Rubik"/>
              <a:cs typeface="Rubik"/>
              <a:sym typeface="Rubik"/>
            </a:endParaRPr>
          </a:p>
        </p:txBody>
      </p:sp>
      <p:pic>
        <p:nvPicPr>
          <p:cNvPr id="133" name="Google Shape;133;p19"/>
          <p:cNvPicPr preferRelativeResize="0"/>
          <p:nvPr/>
        </p:nvPicPr>
        <p:blipFill rotWithShape="1">
          <a:blip r:embed="rId3">
            <a:alphaModFix/>
          </a:blip>
          <a:srcRect l="-19640" t="-4210" r="19640" b="4209"/>
          <a:stretch/>
        </p:blipFill>
        <p:spPr>
          <a:xfrm>
            <a:off x="7371000" y="50"/>
            <a:ext cx="1773000" cy="2337400"/>
          </a:xfrm>
          <a:prstGeom prst="rect">
            <a:avLst/>
          </a:prstGeom>
          <a:noFill/>
          <a:ln>
            <a:noFill/>
          </a:ln>
        </p:spPr>
      </p:pic>
      <p:pic>
        <p:nvPicPr>
          <p:cNvPr id="134" name="Google Shape;134;p19"/>
          <p:cNvPicPr preferRelativeResize="0"/>
          <p:nvPr/>
        </p:nvPicPr>
        <p:blipFill rotWithShape="1">
          <a:blip r:embed="rId4">
            <a:alphaModFix/>
          </a:blip>
          <a:srcRect l="7220" t="4994" r="-7220" b="21340"/>
          <a:stretch/>
        </p:blipFill>
        <p:spPr>
          <a:xfrm>
            <a:off x="6083300" y="2608375"/>
            <a:ext cx="2108199" cy="2047376"/>
          </a:xfrm>
          <a:prstGeom prst="rect">
            <a:avLst/>
          </a:prstGeom>
          <a:noFill/>
          <a:ln>
            <a:noFill/>
          </a:ln>
        </p:spPr>
      </p:pic>
      <p:pic>
        <p:nvPicPr>
          <p:cNvPr id="135" name="Google Shape;135;p19"/>
          <p:cNvPicPr preferRelativeResize="0"/>
          <p:nvPr/>
        </p:nvPicPr>
        <p:blipFill>
          <a:blip r:embed="rId5">
            <a:alphaModFix/>
          </a:blip>
          <a:stretch>
            <a:fillRect/>
          </a:stretch>
        </p:blipFill>
        <p:spPr>
          <a:xfrm>
            <a:off x="150500" y="163625"/>
            <a:ext cx="353400" cy="353385"/>
          </a:xfrm>
          <a:prstGeom prst="rect">
            <a:avLst/>
          </a:prstGeom>
          <a:noFill/>
          <a:ln>
            <a:noFill/>
          </a:ln>
        </p:spPr>
      </p:pic>
      <p:pic>
        <p:nvPicPr>
          <p:cNvPr id="136" name="Google Shape;136;p19"/>
          <p:cNvPicPr preferRelativeResize="0"/>
          <p:nvPr/>
        </p:nvPicPr>
        <p:blipFill rotWithShape="1">
          <a:blip r:embed="rId6">
            <a:alphaModFix/>
          </a:blip>
          <a:srcRect l="46277" t="10152" r="-13776" b="23357"/>
          <a:stretch/>
        </p:blipFill>
        <p:spPr>
          <a:xfrm>
            <a:off x="-9400" y="1955800"/>
            <a:ext cx="2486599" cy="2699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subTitle" idx="4"/>
          </p:nvPr>
        </p:nvSpPr>
        <p:spPr>
          <a:xfrm>
            <a:off x="-3250" y="2737225"/>
            <a:ext cx="3173100" cy="5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ubik"/>
                <a:ea typeface="Rubik"/>
                <a:cs typeface="Rubik"/>
                <a:sym typeface="Rubik"/>
              </a:rPr>
              <a:t>Pause</a:t>
            </a:r>
            <a:endParaRPr/>
          </a:p>
        </p:txBody>
      </p:sp>
      <p:sp>
        <p:nvSpPr>
          <p:cNvPr id="157" name="Google Shape;157;p21"/>
          <p:cNvSpPr txBox="1">
            <a:spLocks noGrp="1"/>
          </p:cNvSpPr>
          <p:nvPr>
            <p:ph type="subTitle" idx="5"/>
          </p:nvPr>
        </p:nvSpPr>
        <p:spPr>
          <a:xfrm>
            <a:off x="3169775" y="2737225"/>
            <a:ext cx="2801100" cy="5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ubik"/>
                <a:ea typeface="Rubik"/>
                <a:cs typeface="Rubik"/>
                <a:sym typeface="Rubik"/>
              </a:rPr>
              <a:t>Think</a:t>
            </a:r>
            <a:endParaRPr/>
          </a:p>
        </p:txBody>
      </p:sp>
      <p:sp>
        <p:nvSpPr>
          <p:cNvPr id="158" name="Google Shape;158;p21"/>
          <p:cNvSpPr txBox="1">
            <a:spLocks noGrp="1"/>
          </p:cNvSpPr>
          <p:nvPr>
            <p:ph type="body" idx="1"/>
          </p:nvPr>
        </p:nvSpPr>
        <p:spPr>
          <a:xfrm>
            <a:off x="234800" y="3505500"/>
            <a:ext cx="2697000" cy="1122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000"/>
              </a:spcAft>
              <a:buClr>
                <a:schemeClr val="dk1"/>
              </a:buClr>
              <a:buSzPts val="1100"/>
              <a:buFont typeface="Arial"/>
              <a:buNone/>
            </a:pPr>
            <a:r>
              <a:rPr lang="en" sz="1800">
                <a:solidFill>
                  <a:schemeClr val="dk1"/>
                </a:solidFill>
              </a:rPr>
              <a:t>When you have </a:t>
            </a:r>
            <a:br>
              <a:rPr lang="en" sz="1800">
                <a:solidFill>
                  <a:schemeClr val="dk1"/>
                </a:solidFill>
              </a:rPr>
            </a:br>
            <a:r>
              <a:rPr lang="en" sz="1800">
                <a:solidFill>
                  <a:schemeClr val="dk1"/>
                </a:solidFill>
              </a:rPr>
              <a:t>a feeling, stop and take a moment to notice it.</a:t>
            </a:r>
            <a:endParaRPr sz="1800">
              <a:solidFill>
                <a:schemeClr val="dk1"/>
              </a:solidFill>
            </a:endParaRPr>
          </a:p>
        </p:txBody>
      </p:sp>
      <p:sp>
        <p:nvSpPr>
          <p:cNvPr id="159" name="Google Shape;159;p21"/>
          <p:cNvSpPr txBox="1">
            <a:spLocks noGrp="1"/>
          </p:cNvSpPr>
          <p:nvPr>
            <p:ph type="subTitle" idx="6"/>
          </p:nvPr>
        </p:nvSpPr>
        <p:spPr>
          <a:xfrm>
            <a:off x="5970925" y="2737225"/>
            <a:ext cx="3173100" cy="5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ubik"/>
                <a:ea typeface="Rubik"/>
                <a:cs typeface="Rubik"/>
                <a:sym typeface="Rubik"/>
              </a:rPr>
              <a:t>Ask</a:t>
            </a:r>
            <a:endParaRPr/>
          </a:p>
        </p:txBody>
      </p:sp>
      <p:sp>
        <p:nvSpPr>
          <p:cNvPr id="160" name="Google Shape;160;p21"/>
          <p:cNvSpPr txBox="1">
            <a:spLocks noGrp="1"/>
          </p:cNvSpPr>
          <p:nvPr>
            <p:ph type="body" idx="1"/>
          </p:nvPr>
        </p:nvSpPr>
        <p:spPr>
          <a:xfrm>
            <a:off x="3296700" y="3505500"/>
            <a:ext cx="2550600" cy="1122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sz="1800">
                <a:solidFill>
                  <a:schemeClr val="dk1"/>
                </a:solidFill>
              </a:rPr>
              <a:t> Notice your </a:t>
            </a:r>
            <a:br>
              <a:rPr lang="en" sz="1800">
                <a:solidFill>
                  <a:schemeClr val="dk1"/>
                </a:solidFill>
              </a:rPr>
            </a:br>
            <a:r>
              <a:rPr lang="en" sz="1800">
                <a:solidFill>
                  <a:schemeClr val="dk1"/>
                </a:solidFill>
              </a:rPr>
              <a:t>feelings and think about what to do next.</a:t>
            </a:r>
            <a:endParaRPr sz="1800">
              <a:solidFill>
                <a:schemeClr val="dk1"/>
              </a:solidFill>
            </a:endParaRPr>
          </a:p>
        </p:txBody>
      </p:sp>
      <p:sp>
        <p:nvSpPr>
          <p:cNvPr id="161" name="Google Shape;161;p21"/>
          <p:cNvSpPr txBox="1">
            <a:spLocks noGrp="1"/>
          </p:cNvSpPr>
          <p:nvPr>
            <p:ph type="body" idx="1"/>
          </p:nvPr>
        </p:nvSpPr>
        <p:spPr>
          <a:xfrm>
            <a:off x="6261750" y="3505500"/>
            <a:ext cx="2620200" cy="1122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sz="1800">
                <a:solidFill>
                  <a:schemeClr val="dk1"/>
                </a:solidFill>
              </a:rPr>
              <a:t>If you're feeling unsafe, unhappy, or unsure, get help from a grown-up.</a:t>
            </a:r>
            <a:endParaRPr sz="1800">
              <a:solidFill>
                <a:schemeClr val="dk1"/>
              </a:solidFill>
            </a:endParaRPr>
          </a:p>
        </p:txBody>
      </p:sp>
      <p:pic>
        <p:nvPicPr>
          <p:cNvPr id="162" name="Google Shape;162;p21"/>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63" name="Google Shape;163;p21"/>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REVIEW</a:t>
            </a:r>
            <a:endParaRPr sz="1200">
              <a:latin typeface="Rubik"/>
              <a:ea typeface="Rubik"/>
              <a:cs typeface="Rubik"/>
              <a:sym typeface="Rubik"/>
            </a:endParaRPr>
          </a:p>
        </p:txBody>
      </p:sp>
      <p:sp>
        <p:nvSpPr>
          <p:cNvPr id="164" name="Google Shape;164;p21"/>
          <p:cNvSpPr txBox="1"/>
          <p:nvPr/>
        </p:nvSpPr>
        <p:spPr>
          <a:xfrm>
            <a:off x="0" y="597350"/>
            <a:ext cx="9144000" cy="621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000">
                <a:latin typeface="Rubik"/>
                <a:ea typeface="Rubik"/>
                <a:cs typeface="Rubik"/>
                <a:sym typeface="Rubik"/>
              </a:rPr>
              <a:t>Pause, Think, Ask!</a:t>
            </a:r>
            <a:endParaRPr sz="3000">
              <a:latin typeface="Rubik"/>
              <a:ea typeface="Rubik"/>
              <a:cs typeface="Rubik"/>
              <a:sym typeface="Rubik"/>
            </a:endParaRPr>
          </a:p>
        </p:txBody>
      </p:sp>
      <p:pic>
        <p:nvPicPr>
          <p:cNvPr id="165" name="Google Shape;165;p21"/>
          <p:cNvPicPr preferRelativeResize="0"/>
          <p:nvPr/>
        </p:nvPicPr>
        <p:blipFill rotWithShape="1">
          <a:blip r:embed="rId4">
            <a:alphaModFix/>
          </a:blip>
          <a:srcRect/>
          <a:stretch/>
        </p:blipFill>
        <p:spPr>
          <a:xfrm>
            <a:off x="1013075" y="1387875"/>
            <a:ext cx="1140450" cy="1425550"/>
          </a:xfrm>
          <a:prstGeom prst="rect">
            <a:avLst/>
          </a:prstGeom>
          <a:noFill/>
          <a:ln>
            <a:noFill/>
          </a:ln>
        </p:spPr>
      </p:pic>
      <p:pic>
        <p:nvPicPr>
          <p:cNvPr id="166" name="Google Shape;166;p21"/>
          <p:cNvPicPr preferRelativeResize="0"/>
          <p:nvPr/>
        </p:nvPicPr>
        <p:blipFill rotWithShape="1">
          <a:blip r:embed="rId5">
            <a:alphaModFix/>
          </a:blip>
          <a:srcRect l="2561" t="3358" r="2570" b="3358"/>
          <a:stretch/>
        </p:blipFill>
        <p:spPr>
          <a:xfrm>
            <a:off x="7030888" y="1614925"/>
            <a:ext cx="1081938" cy="1122303"/>
          </a:xfrm>
          <a:prstGeom prst="rect">
            <a:avLst/>
          </a:prstGeom>
          <a:noFill/>
          <a:ln>
            <a:noFill/>
          </a:ln>
        </p:spPr>
      </p:pic>
      <p:pic>
        <p:nvPicPr>
          <p:cNvPr id="167" name="Google Shape;167;p21"/>
          <p:cNvPicPr preferRelativeResize="0"/>
          <p:nvPr/>
        </p:nvPicPr>
        <p:blipFill rotWithShape="1">
          <a:blip r:embed="rId6">
            <a:alphaModFix/>
          </a:blip>
          <a:srcRect l="4320" r="-4320"/>
          <a:stretch/>
        </p:blipFill>
        <p:spPr>
          <a:xfrm>
            <a:off x="4217150" y="1387875"/>
            <a:ext cx="934074" cy="13493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p:nvPr/>
        </p:nvSpPr>
        <p:spPr>
          <a:xfrm>
            <a:off x="-46" y="57"/>
            <a:ext cx="9144000" cy="4654200"/>
          </a:xfrm>
          <a:prstGeom prst="rect">
            <a:avLst/>
          </a:prstGeom>
          <a:solidFill>
            <a:srgbClr val="E6B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BEE3"/>
              </a:solidFill>
            </a:endParaRPr>
          </a:p>
        </p:txBody>
      </p:sp>
      <p:pic>
        <p:nvPicPr>
          <p:cNvPr id="185" name="Google Shape;185;p23"/>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186" name="Google Shape;186;p23"/>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WATCH</a:t>
            </a:r>
            <a:endParaRPr sz="1200">
              <a:latin typeface="Rubik"/>
              <a:ea typeface="Rubik"/>
              <a:cs typeface="Rubik"/>
              <a:sym typeface="Rubik"/>
            </a:endParaRPr>
          </a:p>
        </p:txBody>
      </p:sp>
      <p:sp>
        <p:nvSpPr>
          <p:cNvPr id="187" name="Google Shape;187;p23"/>
          <p:cNvSpPr txBox="1"/>
          <p:nvPr/>
        </p:nvSpPr>
        <p:spPr>
          <a:xfrm>
            <a:off x="2085775" y="4230025"/>
            <a:ext cx="46011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Lato"/>
                <a:ea typeface="Lato"/>
                <a:cs typeface="Lato"/>
                <a:sym typeface="Lato"/>
              </a:rPr>
              <a:t>To watch this video on the Common Sense Education site, click </a:t>
            </a:r>
            <a:r>
              <a:rPr lang="en" sz="900" b="1">
                <a:solidFill>
                  <a:srgbClr val="249910"/>
                </a:solidFill>
                <a:uFill>
                  <a:noFill/>
                </a:uFill>
                <a:latin typeface="Lato"/>
                <a:ea typeface="Lato"/>
                <a:cs typeface="Lato"/>
                <a:sym typeface="Lato"/>
                <a:hlinkClick r:id="rId4"/>
              </a:rPr>
              <a:t>here</a:t>
            </a:r>
            <a:r>
              <a:rPr lang="en" sz="900">
                <a:latin typeface="Lato"/>
                <a:ea typeface="Lato"/>
                <a:cs typeface="Lato"/>
                <a:sym typeface="Lato"/>
              </a:rPr>
              <a:t>.</a:t>
            </a:r>
            <a:endParaRPr sz="900">
              <a:latin typeface="Lato"/>
              <a:ea typeface="Lato"/>
              <a:cs typeface="Lato"/>
              <a:sym typeface="Lato"/>
            </a:endParaRPr>
          </a:p>
        </p:txBody>
      </p:sp>
      <p:pic>
        <p:nvPicPr>
          <p:cNvPr id="188" name="Google Shape;188;p23" descr="Teachers, for the lesson associated with this video, please visit: https://www.commonsense.org/education/digital-citizenship/lesson/how-technology-makes-you-feel&#10;&#10;This foundational digital citizenship lesson challenges kids to pay attention to their feelings while using technology. Most of the time kids feel great about learning and playing with devices. But sometimes kids can also experience negative emotions. In this video, students learn a poem to help them reflect on the various feelings they may experience while using technology." title="Do You Ever Feel...?">
            <a:hlinkClick r:id="rId5"/>
          </p:cNvPr>
          <p:cNvPicPr preferRelativeResize="0"/>
          <p:nvPr/>
        </p:nvPicPr>
        <p:blipFill>
          <a:blip r:embed="rId6">
            <a:alphaModFix/>
          </a:blip>
          <a:stretch>
            <a:fillRect/>
          </a:stretch>
        </p:blipFill>
        <p:spPr>
          <a:xfrm>
            <a:off x="2138000" y="501688"/>
            <a:ext cx="4867900" cy="365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p:nvPr/>
        </p:nvSpPr>
        <p:spPr>
          <a:xfrm>
            <a:off x="0" y="0"/>
            <a:ext cx="9144000" cy="4666800"/>
          </a:xfrm>
          <a:prstGeom prst="rect">
            <a:avLst/>
          </a:prstGeom>
          <a:solidFill>
            <a:srgbClr val="B2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txBox="1"/>
          <p:nvPr/>
        </p:nvSpPr>
        <p:spPr>
          <a:xfrm>
            <a:off x="0" y="428125"/>
            <a:ext cx="9144000" cy="962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a:latin typeface="Rubik"/>
                <a:ea typeface="Rubik"/>
                <a:cs typeface="Rubik"/>
                <a:sym typeface="Rubik"/>
              </a:rPr>
              <a:t>EMOJI GAME</a:t>
            </a:r>
            <a:endParaRPr sz="3600">
              <a:latin typeface="Rubik"/>
              <a:ea typeface="Rubik"/>
              <a:cs typeface="Rubik"/>
              <a:sym typeface="Rubik"/>
            </a:endParaRPr>
          </a:p>
        </p:txBody>
      </p:sp>
      <p:sp>
        <p:nvSpPr>
          <p:cNvPr id="174" name="Google Shape;174;p22"/>
          <p:cNvSpPr txBox="1"/>
          <p:nvPr/>
        </p:nvSpPr>
        <p:spPr>
          <a:xfrm>
            <a:off x="0" y="1271825"/>
            <a:ext cx="9144000" cy="1606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5000">
                <a:latin typeface="Rubik"/>
                <a:ea typeface="Rubik"/>
                <a:cs typeface="Rubik"/>
                <a:sym typeface="Rubik"/>
              </a:rPr>
              <a:t>How do you feel?</a:t>
            </a:r>
            <a:endParaRPr sz="5000">
              <a:latin typeface="Rubik"/>
              <a:ea typeface="Rubik"/>
              <a:cs typeface="Rubik"/>
              <a:sym typeface="Rubik"/>
            </a:endParaRPr>
          </a:p>
          <a:p>
            <a:pPr marL="0" lvl="0" indent="0" algn="ctr" rtl="0">
              <a:lnSpc>
                <a:spcPct val="90000"/>
              </a:lnSpc>
              <a:spcBef>
                <a:spcPts val="0"/>
              </a:spcBef>
              <a:spcAft>
                <a:spcPts val="0"/>
              </a:spcAft>
              <a:buNone/>
            </a:pPr>
            <a:r>
              <a:rPr lang="en" sz="5000">
                <a:latin typeface="Rubik"/>
                <a:ea typeface="Rubik"/>
                <a:cs typeface="Rubik"/>
                <a:sym typeface="Rubik"/>
              </a:rPr>
              <a:t>What should you do?</a:t>
            </a:r>
            <a:endParaRPr sz="5000">
              <a:latin typeface="Rubik"/>
              <a:ea typeface="Rubik"/>
              <a:cs typeface="Rubik"/>
              <a:sym typeface="Rubik"/>
            </a:endParaRPr>
          </a:p>
        </p:txBody>
      </p:sp>
      <p:pic>
        <p:nvPicPr>
          <p:cNvPr id="175" name="Google Shape;175;p22"/>
          <p:cNvPicPr preferRelativeResize="0"/>
          <p:nvPr/>
        </p:nvPicPr>
        <p:blipFill rotWithShape="1">
          <a:blip r:embed="rId3">
            <a:alphaModFix/>
          </a:blip>
          <a:srcRect l="-1321" r="-1106"/>
          <a:stretch/>
        </p:blipFill>
        <p:spPr>
          <a:xfrm>
            <a:off x="128263" y="2928825"/>
            <a:ext cx="1591799" cy="1540744"/>
          </a:xfrm>
          <a:prstGeom prst="rect">
            <a:avLst/>
          </a:prstGeom>
          <a:noFill/>
          <a:ln>
            <a:noFill/>
          </a:ln>
        </p:spPr>
      </p:pic>
      <p:pic>
        <p:nvPicPr>
          <p:cNvPr id="176" name="Google Shape;176;p22"/>
          <p:cNvPicPr preferRelativeResize="0"/>
          <p:nvPr/>
        </p:nvPicPr>
        <p:blipFill rotWithShape="1">
          <a:blip r:embed="rId4">
            <a:alphaModFix/>
          </a:blip>
          <a:srcRect l="-51" r="-2376"/>
          <a:stretch/>
        </p:blipFill>
        <p:spPr>
          <a:xfrm>
            <a:off x="5532396" y="2896100"/>
            <a:ext cx="1659424" cy="1606198"/>
          </a:xfrm>
          <a:prstGeom prst="rect">
            <a:avLst/>
          </a:prstGeom>
          <a:noFill/>
          <a:ln>
            <a:noFill/>
          </a:ln>
        </p:spPr>
      </p:pic>
      <p:pic>
        <p:nvPicPr>
          <p:cNvPr id="177" name="Google Shape;177;p22"/>
          <p:cNvPicPr preferRelativeResize="0"/>
          <p:nvPr/>
        </p:nvPicPr>
        <p:blipFill rotWithShape="1">
          <a:blip r:embed="rId5">
            <a:alphaModFix/>
          </a:blip>
          <a:srcRect l="-1321" r="-1106"/>
          <a:stretch/>
        </p:blipFill>
        <p:spPr>
          <a:xfrm>
            <a:off x="1884554" y="2896110"/>
            <a:ext cx="1659430" cy="1606201"/>
          </a:xfrm>
          <a:prstGeom prst="rect">
            <a:avLst/>
          </a:prstGeom>
          <a:noFill/>
          <a:ln>
            <a:noFill/>
          </a:ln>
        </p:spPr>
      </p:pic>
      <p:pic>
        <p:nvPicPr>
          <p:cNvPr id="178" name="Google Shape;178;p22"/>
          <p:cNvPicPr preferRelativeResize="0"/>
          <p:nvPr/>
        </p:nvPicPr>
        <p:blipFill rotWithShape="1">
          <a:blip r:embed="rId6">
            <a:alphaModFix/>
          </a:blip>
          <a:srcRect l="-1289" r="-1064"/>
          <a:stretch/>
        </p:blipFill>
        <p:spPr>
          <a:xfrm>
            <a:off x="3708477" y="2896099"/>
            <a:ext cx="1659426" cy="1606201"/>
          </a:xfrm>
          <a:prstGeom prst="rect">
            <a:avLst/>
          </a:prstGeom>
          <a:noFill/>
          <a:ln>
            <a:noFill/>
          </a:ln>
        </p:spPr>
      </p:pic>
      <p:pic>
        <p:nvPicPr>
          <p:cNvPr id="179" name="Google Shape;179;p22"/>
          <p:cNvPicPr preferRelativeResize="0"/>
          <p:nvPr/>
        </p:nvPicPr>
        <p:blipFill rotWithShape="1">
          <a:blip r:embed="rId7">
            <a:alphaModFix/>
          </a:blip>
          <a:srcRect t="1143" b="1152"/>
          <a:stretch/>
        </p:blipFill>
        <p:spPr>
          <a:xfrm>
            <a:off x="7356313" y="2896100"/>
            <a:ext cx="1659423" cy="1606198"/>
          </a:xfrm>
          <a:prstGeom prst="rect">
            <a:avLst/>
          </a:prstGeom>
          <a:noFill/>
          <a:ln>
            <a:noFill/>
          </a:ln>
        </p:spPr>
      </p:pic>
    </p:spTree>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176</Words>
  <Application>Microsoft Office PowerPoint</Application>
  <PresentationFormat>On-screen Show (16:9)</PresentationFormat>
  <Paragraphs>40</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Rubik Medium</vt:lpstr>
      <vt:lpstr>Arial</vt:lpstr>
      <vt:lpstr>Londrina Solid Light</vt:lpstr>
      <vt:lpstr>Rubik</vt:lpstr>
      <vt:lpstr>Lato</vt:lpstr>
      <vt:lpstr>Rubik Light</vt:lpstr>
      <vt:lpstr>DigCit 2.0</vt:lpstr>
      <vt:lpstr>DigCit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Rose, Kimberly A.</cp:lastModifiedBy>
  <cp:revision>4</cp:revision>
  <dcterms:modified xsi:type="dcterms:W3CDTF">2020-02-11T16:43:25Z</dcterms:modified>
</cp:coreProperties>
</file>