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embeddedFontLst>
    <p:embeddedFont>
      <p:font typeface="Indie Flower" panose="020B0604020202020204" charset="0"/>
      <p:regular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ubik" panose="020B0604020202020204" charset="-79"/>
      <p:regular r:id="rId14"/>
      <p:bold r:id="rId15"/>
      <p:italic r:id="rId16"/>
      <p:boldItalic r:id="rId17"/>
    </p:embeddedFont>
    <p:embeddedFont>
      <p:font typeface="Rubik Light" panose="020B0604020202020204" charset="-79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4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b95a16d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b95a16d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b95a16d1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3b95a16d1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bde47484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bde47484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02ccdca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402ccdca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de47484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de47484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de47484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de47484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monsense.org/education/videos/rings-of-responsibility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fQSnzrB5bs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Your Rings of Responsibility</a:t>
            </a: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3</a:t>
            </a:r>
            <a:endParaRPr sz="1200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5">
            <a:alphaModFix/>
          </a:blip>
          <a:srcRect t="79" b="69"/>
          <a:stretch/>
        </p:blipFill>
        <p:spPr>
          <a:xfrm>
            <a:off x="3631048" y="0"/>
            <a:ext cx="551294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-175" y="627725"/>
            <a:ext cx="91440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b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  <a:t>How do good digital citizens take responsibility </a:t>
            </a:r>
            <a:b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"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rPr>
              <a:t>for themselves, their communities, and their world?</a:t>
            </a:r>
            <a:endParaRPr sz="2400" b="1" i="0" u="none" strike="noStrike" cap="none">
              <a:solidFill>
                <a:srgbClr val="44AA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25" y="1995722"/>
            <a:ext cx="319200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742175" y="2763147"/>
            <a:ext cx="319200" cy="4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 duty you have to yourself or others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87850" y="1020500"/>
            <a:ext cx="3591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Responsibility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850" y="1463375"/>
            <a:ext cx="34070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50" y="190699"/>
            <a:ext cx="321551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4908425" y="1033400"/>
            <a:ext cx="40188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Discuss:</a:t>
            </a:r>
            <a:endParaRPr sz="20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How could throwing a bottle out of your window be similar to something you do online?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6" name="Google Shape;56;p7" descr="In the online world, we might think about how what we do impacts ourselves. But what about others? In this lesson, students learn about a framework -- the Rings of Responsibility -- to understand how to balance their responsibilities as digital citizens. The key is in understanding how the ripple effect of our actions impacts both ourselves and others." title="Rings of Responsibilit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149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137850" y="414395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7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/>
              </a:rPr>
              <a:t>here</a:t>
            </a:r>
            <a:r>
              <a:rPr lang="en" sz="700">
                <a:latin typeface="Lato"/>
                <a:ea typeface="Lato"/>
                <a:cs typeface="Lato"/>
                <a:sym typeface="Lato"/>
              </a:rPr>
              <a:t>.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4407375" y="209525"/>
            <a:ext cx="46527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The Rings of Responsibility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/>
        </p:nvSpPr>
        <p:spPr>
          <a:xfrm>
            <a:off x="569575" y="190700"/>
            <a:ext cx="2336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4">
            <a:alphaModFix/>
          </a:blip>
          <a:srcRect t="189" b="179"/>
          <a:stretch/>
        </p:blipFill>
        <p:spPr>
          <a:xfrm>
            <a:off x="369725" y="887425"/>
            <a:ext cx="3368648" cy="33686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4407375" y="1585400"/>
            <a:ext cx="4018800" cy="2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lphaU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responsibilities do you have to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yourself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lphaU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responsibilities do you have to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your community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342900" marR="0" lvl="0" indent="-3581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Lato"/>
              <a:buAutoNum type="alphaUcPeriod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What responsibilities do you have to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your world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Someone who uses technology responsibly to learn, create, and participate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887850" y="1020500"/>
            <a:ext cx="3591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650" y="1463375"/>
            <a:ext cx="35343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50" y="190699"/>
            <a:ext cx="321551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108</Words>
  <Application>Microsoft Office PowerPoint</Application>
  <PresentationFormat>On-screen Show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Lato</vt:lpstr>
      <vt:lpstr>Rubik</vt:lpstr>
      <vt:lpstr>Rubik Light</vt:lpstr>
      <vt:lpstr>Arial</vt:lpstr>
      <vt:lpstr>Indie Flower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2</cp:revision>
  <dcterms:modified xsi:type="dcterms:W3CDTF">2020-01-17T22:04:11Z</dcterms:modified>
</cp:coreProperties>
</file>