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3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5143500" type="screen16x9"/>
  <p:notesSz cx="6858000" cy="9144000"/>
  <p:embeddedFontLst>
    <p:embeddedFont>
      <p:font typeface="Indie Flower" panose="020B0604020202020204" charset="0"/>
      <p:regular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ubik" panose="020B0604020202020204" charset="-79"/>
      <p:regular r:id="rId19"/>
      <p:bold r:id="rId20"/>
      <p:italic r:id="rId21"/>
      <p:boldItalic r:id="rId22"/>
    </p:embeddedFont>
    <p:embeddedFont>
      <p:font typeface="Rubik Light" panose="020B0604020202020204" charset="-79"/>
      <p:regular r:id="rId23"/>
      <p:bold r:id="rId24"/>
      <p:italic r:id="rId25"/>
      <p:boldItalic r:id="rId26"/>
    </p:embeddedFont>
    <p:embeddedFont>
      <p:font typeface="Rubik Medium" panose="020B0604020202020204" charset="-79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88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dff9e12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dff9e12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90d551e2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90d551e23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0d551e2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0d551e2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d551e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d551e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9bf7139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9bf7139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90d551e2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90d551e2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57e4df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57e4df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0d551e2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90d551e2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90d551e2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90d551e2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0d551e23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90d551e23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1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www.youtube.com/watch?v=QfgjI84PAXw" TargetMode="External"/><Relationship Id="rId4" Type="http://schemas.openxmlformats.org/officeDocument/2006/relationships/hyperlink" Target="https://www.commonsense.org/education/videos/internet-traffic-ligh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Internet Traffic Light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1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1050" y="0"/>
            <a:ext cx="551474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subTitle" idx="4"/>
          </p:nvPr>
        </p:nvSpPr>
        <p:spPr>
          <a:xfrm>
            <a:off x="-3250" y="1213225"/>
            <a:ext cx="3173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Green</a:t>
            </a:r>
            <a:endParaRPr>
              <a:solidFill>
                <a:srgbClr val="44AA00"/>
              </a:solidFill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5"/>
          </p:nvPr>
        </p:nvSpPr>
        <p:spPr>
          <a:xfrm>
            <a:off x="3169775" y="1213225"/>
            <a:ext cx="2801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Yellow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-3450" y="3573125"/>
            <a:ext cx="3173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2 steps forward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6"/>
          </p:nvPr>
        </p:nvSpPr>
        <p:spPr>
          <a:xfrm>
            <a:off x="5970925" y="1213225"/>
            <a:ext cx="3173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  <a:latin typeface="Rubik"/>
                <a:ea typeface="Rubik"/>
                <a:cs typeface="Rubik"/>
                <a:sym typeface="Rubik"/>
              </a:rPr>
              <a:t>Red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GAME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l="-15620" t="8987" r="59472" b="35533"/>
          <a:stretch/>
        </p:blipFill>
        <p:spPr>
          <a:xfrm>
            <a:off x="7877500" y="304800"/>
            <a:ext cx="1266501" cy="19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3171450" y="3573125"/>
            <a:ext cx="2801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1 step forward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5972550" y="3573125"/>
            <a:ext cx="31731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0 steps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-3250" y="4263675"/>
            <a:ext cx="9144000" cy="39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 get an answer wrong, take one step back!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3 Rules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294" y="2021199"/>
            <a:ext cx="995599" cy="149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6">
            <a:alphaModFix/>
          </a:blip>
          <a:srcRect t="9" b="19"/>
          <a:stretch/>
        </p:blipFill>
        <p:spPr>
          <a:xfrm>
            <a:off x="4070944" y="2021199"/>
            <a:ext cx="995600" cy="149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7344" y="2021199"/>
            <a:ext cx="995599" cy="149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50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0" y="1486200"/>
            <a:ext cx="91440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When you play outside without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a grown-up, what are some of the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things you do to stay safe?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-6863" t="-1152" r="32745" b="42071"/>
          <a:stretch/>
        </p:blipFill>
        <p:spPr>
          <a:xfrm rot="-10799993" flipH="1">
            <a:off x="7295550" y="0"/>
            <a:ext cx="1848500" cy="22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26127" t="-639" r="-4706" b="44529"/>
          <a:stretch/>
        </p:blipFill>
        <p:spPr>
          <a:xfrm>
            <a:off x="0" y="2710150"/>
            <a:ext cx="2232075" cy="195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49" y="0"/>
            <a:ext cx="9144000" cy="4666800"/>
          </a:xfrm>
          <a:prstGeom prst="rect">
            <a:avLst/>
          </a:prstGeom>
          <a:solidFill>
            <a:srgbClr val="B2DA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5853" t="4094" r="5853" b="50212"/>
          <a:stretch/>
        </p:blipFill>
        <p:spPr>
          <a:xfrm>
            <a:off x="1490175" y="312450"/>
            <a:ext cx="6657697" cy="43544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230">
            <a:off x="2236875" y="647662"/>
            <a:ext cx="4480800" cy="14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>
                <a:solidFill>
                  <a:srgbClr val="00857D"/>
                </a:solidFill>
              </a:rPr>
              <a:t>How do you stay </a:t>
            </a:r>
            <a:br>
              <a:rPr lang="en" sz="3600">
                <a:solidFill>
                  <a:srgbClr val="00857D"/>
                </a:solidFill>
              </a:rPr>
            </a:br>
            <a:r>
              <a:rPr lang="en" sz="3600">
                <a:solidFill>
                  <a:srgbClr val="00857D"/>
                </a:solidFill>
              </a:rPr>
              <a:t>safe when visiting a website or app? </a:t>
            </a:r>
            <a:endParaRPr sz="3600">
              <a:solidFill>
                <a:srgbClr val="00857D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28009">
            <a:off x="2598075" y="4467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63775" y="20553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97" y="0"/>
            <a:ext cx="9144000" cy="46575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902750" y="430195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Common Sense Education's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 descr="Teachers, for the lesson associated with this video, please visit: https://www.commonsense.org/education/digital-citizenship/lesson/internet-traffic-light&#10;&#10;Staying safe online is a lot like staying safe in our neighborhood! In this video, students learn the Internet Traffic Light poem, helping them understand what to do if they come across a site that isn't right for them." title="Internet Traffic Ligh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2750" y="426450"/>
            <a:ext cx="5167333" cy="38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22925" y="1538325"/>
            <a:ext cx="5122500" cy="1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A site or app that is just right for you.</a:t>
            </a:r>
            <a:endParaRPr sz="20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Fun, with things for you to do or see.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AutoNum type="arabicPeriod"/>
            </a:pPr>
            <a:r>
              <a:rPr lang="en" sz="2000" dirty="0">
                <a:latin typeface="Lato"/>
                <a:ea typeface="Lato"/>
                <a:cs typeface="Lato"/>
                <a:sym typeface="Lato"/>
              </a:rPr>
              <a:t>Has appropriate words.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22925" y="838975"/>
            <a:ext cx="5980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What is a GREEN website or app?</a:t>
            </a:r>
            <a:endParaRPr sz="3000">
              <a:solidFill>
                <a:srgbClr val="44AA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3718175"/>
            <a:ext cx="5804400" cy="94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l="25387" t="2588" r="17842" b="61658"/>
          <a:stretch/>
        </p:blipFill>
        <p:spPr>
          <a:xfrm>
            <a:off x="4828050" y="2979213"/>
            <a:ext cx="976349" cy="92246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45350" y="3836775"/>
            <a:ext cx="3639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l="446" r="436"/>
          <a:stretch/>
        </p:blipFill>
        <p:spPr>
          <a:xfrm>
            <a:off x="188771" y="3836825"/>
            <a:ext cx="231300" cy="2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188771" y="4091025"/>
            <a:ext cx="5461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857D"/>
                </a:solidFill>
                <a:latin typeface="Indie Flower"/>
                <a:ea typeface="Indie Flower"/>
                <a:cs typeface="Indie Flower"/>
                <a:sym typeface="Indie Flower"/>
              </a:rPr>
              <a:t>Just right</a:t>
            </a:r>
            <a:r>
              <a:rPr lang="en" sz="2000" b="1">
                <a:latin typeface="Indie Flower"/>
                <a:ea typeface="Indie Flower"/>
                <a:cs typeface="Indie Flower"/>
                <a:sym typeface="Indie Flower"/>
              </a:rPr>
              <a:t>: something that is appropriate or fitting</a:t>
            </a:r>
            <a:endParaRPr sz="20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5">
            <a:alphaModFix/>
          </a:blip>
          <a:srcRect t="12613" b="12620"/>
          <a:stretch/>
        </p:blipFill>
        <p:spPr>
          <a:xfrm>
            <a:off x="2926275" y="1863500"/>
            <a:ext cx="1201750" cy="1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7320775" y="3685325"/>
            <a:ext cx="8457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GO!</a:t>
            </a:r>
            <a:endParaRPr sz="3000">
              <a:solidFill>
                <a:srgbClr val="44AA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3376" y="519849"/>
            <a:ext cx="1996824" cy="29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8"/>
            <a:ext cx="390300" cy="390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288775" y="901200"/>
            <a:ext cx="61680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4AA00"/>
                </a:solidFill>
                <a:latin typeface="Rubik"/>
                <a:ea typeface="Rubik"/>
                <a:cs typeface="Rubik"/>
                <a:sym typeface="Rubik"/>
              </a:rPr>
              <a:t>What are some "green" websites or apps you visit? How do you know they're safe and just right for you?</a:t>
            </a:r>
            <a:br>
              <a:rPr lang="en" sz="2000" dirty="0">
                <a:latin typeface="Rubik"/>
                <a:ea typeface="Rubik"/>
                <a:cs typeface="Rubik"/>
                <a:sym typeface="Rubik"/>
              </a:rPr>
            </a:br>
            <a:endParaRPr sz="200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376" y="519849"/>
            <a:ext cx="1996824" cy="29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6743538" y="3718175"/>
            <a:ext cx="1936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CAUTION!</a:t>
            </a:r>
            <a:endParaRPr sz="3000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322925" y="1538325"/>
            <a:ext cx="5788800" cy="19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site you're not sure is "just right" for you.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words are hard for you to read.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One that asks for information such as who </a:t>
            </a:r>
            <a:b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are, where you live, or your phone number.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site that has you fill out a form.</a:t>
            </a: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22925" y="838975"/>
            <a:ext cx="70326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Rubik"/>
                <a:ea typeface="Rubik"/>
                <a:cs typeface="Rubik"/>
                <a:sym typeface="Rubik"/>
              </a:rPr>
              <a:t>What is a YELLOW website or app?</a:t>
            </a:r>
            <a:endParaRPr sz="3000">
              <a:solidFill>
                <a:srgbClr val="44AA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0" y="3718175"/>
            <a:ext cx="3066000" cy="947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45350" y="3836775"/>
            <a:ext cx="2152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l="446" r="436"/>
          <a:stretch/>
        </p:blipFill>
        <p:spPr>
          <a:xfrm>
            <a:off x="188771" y="3836825"/>
            <a:ext cx="231300" cy="2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188773" y="4091025"/>
            <a:ext cx="25947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857D"/>
                </a:solidFill>
                <a:latin typeface="Indie Flower"/>
                <a:ea typeface="Indie Flower"/>
                <a:cs typeface="Indie Flower"/>
                <a:sym typeface="Indie Flower"/>
              </a:rPr>
              <a:t>Caution</a:t>
            </a:r>
            <a:r>
              <a:rPr lang="en" sz="2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: being careful</a:t>
            </a:r>
            <a:endParaRPr sz="2000" b="1">
              <a:solidFill>
                <a:srgbClr val="00857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 l="-844" t="9408" r="39207" b="-7207"/>
          <a:stretch/>
        </p:blipFill>
        <p:spPr>
          <a:xfrm flipH="1">
            <a:off x="3066000" y="3773788"/>
            <a:ext cx="508200" cy="83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6">
            <a:alphaModFix/>
          </a:blip>
          <a:srcRect t="19" b="9"/>
          <a:stretch/>
        </p:blipFill>
        <p:spPr>
          <a:xfrm>
            <a:off x="6713376" y="519849"/>
            <a:ext cx="1996824" cy="29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7036788" y="3713200"/>
            <a:ext cx="1350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C0000"/>
                </a:solidFill>
                <a:latin typeface="Rubik"/>
                <a:ea typeface="Rubik"/>
                <a:cs typeface="Rubik"/>
                <a:sym typeface="Rubik"/>
              </a:rPr>
              <a:t>STOP!</a:t>
            </a:r>
            <a:endParaRPr sz="3000">
              <a:solidFill>
                <a:srgbClr val="CC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CLASS DISCUSSION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1" y="163600"/>
            <a:ext cx="388784" cy="3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322925" y="1538325"/>
            <a:ext cx="57888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Has everything that a yellow site has.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site that is clearly not "just right" for you.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place you have gone by accident.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Filled with pictures, words, and videos that are for older kids or adults.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place where you are allowed to chat with people you don't know.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322925" y="838975"/>
            <a:ext cx="5641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C0000"/>
                </a:solidFill>
                <a:latin typeface="Rubik"/>
                <a:ea typeface="Rubik"/>
                <a:cs typeface="Rubik"/>
                <a:sym typeface="Rubik"/>
              </a:rPr>
              <a:t>What is a RED website or app?</a:t>
            </a:r>
            <a:endParaRPr sz="3000">
              <a:solidFill>
                <a:srgbClr val="F1C23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376" y="519849"/>
            <a:ext cx="1996824" cy="29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288775" y="901200"/>
            <a:ext cx="61680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C0000"/>
                </a:solidFill>
                <a:latin typeface="Rubik"/>
                <a:ea typeface="Rubik"/>
                <a:cs typeface="Rubik"/>
                <a:sym typeface="Rubik"/>
              </a:rPr>
              <a:t>Have you ever been to a "red" website </a:t>
            </a:r>
            <a:br>
              <a:rPr lang="en" sz="2400" dirty="0">
                <a:solidFill>
                  <a:srgbClr val="CC000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2400" dirty="0">
                <a:solidFill>
                  <a:srgbClr val="CC0000"/>
                </a:solidFill>
                <a:latin typeface="Rubik"/>
                <a:ea typeface="Rubik"/>
                <a:cs typeface="Rubik"/>
                <a:sym typeface="Rubik"/>
              </a:rPr>
              <a:t>or app? How did you know it was not right for you?</a:t>
            </a:r>
            <a:br>
              <a:rPr lang="en" sz="2000" dirty="0">
                <a:latin typeface="Rubik"/>
                <a:ea typeface="Rubik"/>
                <a:cs typeface="Rubik"/>
                <a:sym typeface="Rubik"/>
              </a:rPr>
            </a:br>
            <a:endParaRPr sz="2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8"/>
            <a:ext cx="390300" cy="390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3376" y="519849"/>
            <a:ext cx="1996824" cy="29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263</Words>
  <Application>Microsoft Office PowerPoint</Application>
  <PresentationFormat>On-screen Show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Lato</vt:lpstr>
      <vt:lpstr>Rubik Light</vt:lpstr>
      <vt:lpstr>Indie Flower</vt:lpstr>
      <vt:lpstr>Rubik</vt:lpstr>
      <vt:lpstr>Rubik Medium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Kimberly A.</dc:creator>
  <cp:lastModifiedBy>Rose, Kimberly A.</cp:lastModifiedBy>
  <cp:revision>3</cp:revision>
  <dcterms:modified xsi:type="dcterms:W3CDTF">2020-02-11T18:28:04Z</dcterms:modified>
</cp:coreProperties>
</file>