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8" r:id="rId1"/>
    <p:sldMasterId id="2147483659" r:id="rId2"/>
  </p:sldMasterIdLst>
  <p:notesMasterIdLst>
    <p:notesMasterId r:id="rId10"/>
  </p:notesMasterIdLst>
  <p:sldIdLst>
    <p:sldId id="256" r:id="rId3"/>
    <p:sldId id="257" r:id="rId4"/>
    <p:sldId id="259" r:id="rId5"/>
    <p:sldId id="263" r:id="rId6"/>
    <p:sldId id="265" r:id="rId7"/>
    <p:sldId id="267" r:id="rId8"/>
    <p:sldId id="268" r:id="rId9"/>
  </p:sldIdLst>
  <p:sldSz cx="9144000" cy="5143500" type="screen16x9"/>
  <p:notesSz cx="7010400" cy="9296400"/>
  <p:embeddedFontLst>
    <p:embeddedFont>
      <p:font typeface="Indie Flower" panose="020B0604020202020204" charset="0"/>
      <p:regular r:id="rId11"/>
    </p:embeddedFont>
    <p:embeddedFont>
      <p:font typeface="Lato" panose="020B0604020202020204" charset="0"/>
      <p:regular r:id="rId12"/>
      <p:bold r:id="rId13"/>
      <p:italic r:id="rId14"/>
      <p:boldItalic r:id="rId15"/>
    </p:embeddedFont>
    <p:embeddedFont>
      <p:font typeface="Rubik" panose="020B0604020202020204" charset="-79"/>
      <p:regular r:id="rId16"/>
      <p:bold r:id="rId17"/>
      <p:italic r:id="rId18"/>
      <p:boldItalic r:id="rId19"/>
    </p:embeddedFont>
    <p:embeddedFont>
      <p:font typeface="Rubik Medium" panose="020B0604020202020204" charset="-79"/>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A00A455-F86B-49EB-9E8B-59EB417D11C1}">
  <a:tblStyle styleId="{9A00A455-F86B-49EB-9E8B-59EB417D11C1}" styleName="Table_0">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480" y="41"/>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3.fntdata"/><Relationship Id="rId18" Type="http://schemas.openxmlformats.org/officeDocument/2006/relationships/font" Target="fonts/font8.fntdata"/><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font" Target="fonts/font11.fntdata"/><Relationship Id="rId7" Type="http://schemas.openxmlformats.org/officeDocument/2006/relationships/slide" Target="slides/slide5.xml"/><Relationship Id="rId12" Type="http://schemas.openxmlformats.org/officeDocument/2006/relationships/font" Target="fonts/font2.fntdata"/><Relationship Id="rId17" Type="http://schemas.openxmlformats.org/officeDocument/2006/relationships/font" Target="fonts/font7.fntdata"/><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font" Target="fonts/font6.fntdata"/><Relationship Id="rId20"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1.fntdata"/><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font" Target="fonts/font5.fntdata"/><Relationship Id="rId23" Type="http://schemas.openxmlformats.org/officeDocument/2006/relationships/font" Target="fonts/font13.fntdata"/><Relationship Id="rId10" Type="http://schemas.openxmlformats.org/officeDocument/2006/relationships/notesMaster" Target="notesMasters/notesMaster1.xml"/><Relationship Id="rId19" Type="http://schemas.openxmlformats.org/officeDocument/2006/relationships/font" Target="fonts/font9.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4.fntdata"/><Relationship Id="rId22" Type="http://schemas.openxmlformats.org/officeDocument/2006/relationships/font" Target="fonts/font12.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4d3de24309_0_0: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g4d3de24309_0_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3c61e5efda_1_0: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3c61e5efda_1_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45623621c4_0_0: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45623621c4_0_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483a15f9ea_0_45: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483a15f9ea_0_4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40f7f572a1_0_7: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40f7f572a1_0_7: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4aa5d02cfd_0_0: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4aa5d02cfd_0_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Clr>
                <a:schemeClr val="dk1"/>
              </a:buClr>
              <a:buNone/>
            </a:pPr>
            <a:endParaRPr>
              <a:solidFill>
                <a:schemeClr val="dk1"/>
              </a:solidFill>
              <a:highlight>
                <a:srgbClr val="FFFF00"/>
              </a:highlight>
              <a:latin typeface="Lato"/>
              <a:ea typeface="Lato"/>
              <a:cs typeface="Lato"/>
              <a:sym typeface="Lato"/>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3b037fe8d8_1_117: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3b037fe8d8_1_117: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CUSTOM">
    <p:spTree>
      <p:nvGrpSpPr>
        <p:cNvPr id="1" name="Shape 10"/>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Essential Question">
  <p:cSld name="CUSTOM_1">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0" y="1231400"/>
            <a:ext cx="9144000" cy="6210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None/>
              <a:defRPr sz="3000">
                <a:latin typeface="Rubik"/>
                <a:ea typeface="Rubik"/>
                <a:cs typeface="Rubik"/>
                <a:sym typeface="Rubik"/>
              </a:defRPr>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a:endParaRPr/>
          </a:p>
        </p:txBody>
      </p:sp>
      <p:sp>
        <p:nvSpPr>
          <p:cNvPr id="13" name="Google Shape;13;p3"/>
          <p:cNvSpPr txBox="1"/>
          <p:nvPr/>
        </p:nvSpPr>
        <p:spPr>
          <a:xfrm>
            <a:off x="-10950" y="2081350"/>
            <a:ext cx="9165900" cy="1351200"/>
          </a:xfrm>
          <a:prstGeom prst="rect">
            <a:avLst/>
          </a:prstGeom>
          <a:noFill/>
          <a:ln>
            <a:noFill/>
          </a:ln>
        </p:spPr>
        <p:txBody>
          <a:bodyPr spcFirstLastPara="1" wrap="square" lIns="91425" tIns="91425" rIns="91425" bIns="91425" anchor="t" anchorCtr="0">
            <a:noAutofit/>
          </a:bodyPr>
          <a:lstStyle/>
          <a:p>
            <a:pPr marL="0" lvl="0" indent="0" algn="ctr" rtl="0">
              <a:lnSpc>
                <a:spcPct val="110000"/>
              </a:lnSpc>
              <a:spcBef>
                <a:spcPts val="0"/>
              </a:spcBef>
              <a:spcAft>
                <a:spcPts val="0"/>
              </a:spcAft>
              <a:buClr>
                <a:srgbClr val="FF8855"/>
              </a:buClr>
              <a:buSzPts val="1600"/>
              <a:buFont typeface="Lato"/>
              <a:buNone/>
            </a:pPr>
            <a:endParaRPr sz="2400">
              <a:latin typeface="Indie Flower"/>
              <a:ea typeface="Indie Flower"/>
              <a:cs typeface="Indie Flower"/>
              <a:sym typeface="Indie Flower"/>
            </a:endParaRPr>
          </a:p>
        </p:txBody>
      </p:sp>
      <p:sp>
        <p:nvSpPr>
          <p:cNvPr id="14" name="Google Shape;14;p3"/>
          <p:cNvSpPr txBox="1">
            <a:spLocks noGrp="1"/>
          </p:cNvSpPr>
          <p:nvPr>
            <p:ph type="body" idx="1"/>
          </p:nvPr>
        </p:nvSpPr>
        <p:spPr>
          <a:xfrm>
            <a:off x="0" y="2223050"/>
            <a:ext cx="9144000" cy="969900"/>
          </a:xfrm>
          <a:prstGeom prst="rect">
            <a:avLst/>
          </a:prstGeom>
          <a:noFill/>
          <a:ln>
            <a:noFill/>
          </a:ln>
        </p:spPr>
        <p:txBody>
          <a:bodyPr spcFirstLastPara="1" wrap="square" lIns="91425" tIns="91425" rIns="91425" bIns="91425" anchor="t" anchorCtr="0">
            <a:noAutofit/>
          </a:bodyPr>
          <a:lstStyle>
            <a:lvl1pPr marL="457200" lvl="0" indent="-381000" algn="ctr">
              <a:spcBef>
                <a:spcPts val="0"/>
              </a:spcBef>
              <a:spcAft>
                <a:spcPts val="0"/>
              </a:spcAft>
              <a:buClr>
                <a:srgbClr val="44AA00"/>
              </a:buClr>
              <a:buSzPts val="2400"/>
              <a:buFont typeface="Indie Flower"/>
              <a:buChar char="●"/>
              <a:defRPr sz="2400" b="1">
                <a:solidFill>
                  <a:srgbClr val="44AA00"/>
                </a:solidFill>
                <a:latin typeface="Indie Flower"/>
                <a:ea typeface="Indie Flower"/>
                <a:cs typeface="Indie Flower"/>
                <a:sym typeface="Indie Flower"/>
              </a:defRPr>
            </a:lvl1pPr>
            <a:lvl2pPr marL="914400" lvl="1" indent="-381000" algn="ctr">
              <a:spcBef>
                <a:spcPts val="0"/>
              </a:spcBef>
              <a:spcAft>
                <a:spcPts val="0"/>
              </a:spcAft>
              <a:buClr>
                <a:srgbClr val="44AA00"/>
              </a:buClr>
              <a:buSzPts val="2400"/>
              <a:buFont typeface="Indie Flower"/>
              <a:buChar char="○"/>
              <a:defRPr sz="2400" b="1">
                <a:solidFill>
                  <a:srgbClr val="44AA00"/>
                </a:solidFill>
                <a:latin typeface="Indie Flower"/>
                <a:ea typeface="Indie Flower"/>
                <a:cs typeface="Indie Flower"/>
                <a:sym typeface="Indie Flower"/>
              </a:defRPr>
            </a:lvl2pPr>
            <a:lvl3pPr marL="1371600" lvl="2" indent="-381000" algn="ctr">
              <a:spcBef>
                <a:spcPts val="0"/>
              </a:spcBef>
              <a:spcAft>
                <a:spcPts val="0"/>
              </a:spcAft>
              <a:buClr>
                <a:srgbClr val="44AA00"/>
              </a:buClr>
              <a:buSzPts val="2400"/>
              <a:buFont typeface="Indie Flower"/>
              <a:buChar char="■"/>
              <a:defRPr sz="2400" b="1">
                <a:solidFill>
                  <a:srgbClr val="44AA00"/>
                </a:solidFill>
                <a:latin typeface="Indie Flower"/>
                <a:ea typeface="Indie Flower"/>
                <a:cs typeface="Indie Flower"/>
                <a:sym typeface="Indie Flower"/>
              </a:defRPr>
            </a:lvl3pPr>
            <a:lvl4pPr marL="1828800" lvl="3" indent="-381000" algn="ctr">
              <a:spcBef>
                <a:spcPts val="0"/>
              </a:spcBef>
              <a:spcAft>
                <a:spcPts val="0"/>
              </a:spcAft>
              <a:buClr>
                <a:srgbClr val="44AA00"/>
              </a:buClr>
              <a:buSzPts val="2400"/>
              <a:buFont typeface="Indie Flower"/>
              <a:buChar char="●"/>
              <a:defRPr sz="2400" b="1">
                <a:solidFill>
                  <a:srgbClr val="44AA00"/>
                </a:solidFill>
                <a:latin typeface="Indie Flower"/>
                <a:ea typeface="Indie Flower"/>
                <a:cs typeface="Indie Flower"/>
                <a:sym typeface="Indie Flower"/>
              </a:defRPr>
            </a:lvl4pPr>
            <a:lvl5pPr marL="2286000" lvl="4" indent="-381000" algn="ctr">
              <a:spcBef>
                <a:spcPts val="0"/>
              </a:spcBef>
              <a:spcAft>
                <a:spcPts val="0"/>
              </a:spcAft>
              <a:buClr>
                <a:srgbClr val="44AA00"/>
              </a:buClr>
              <a:buSzPts val="2400"/>
              <a:buFont typeface="Indie Flower"/>
              <a:buChar char="○"/>
              <a:defRPr sz="2400" b="1">
                <a:solidFill>
                  <a:srgbClr val="44AA00"/>
                </a:solidFill>
                <a:latin typeface="Indie Flower"/>
                <a:ea typeface="Indie Flower"/>
                <a:cs typeface="Indie Flower"/>
                <a:sym typeface="Indie Flower"/>
              </a:defRPr>
            </a:lvl5pPr>
            <a:lvl6pPr marL="2743200" lvl="5" indent="-381000" algn="ctr">
              <a:spcBef>
                <a:spcPts val="0"/>
              </a:spcBef>
              <a:spcAft>
                <a:spcPts val="0"/>
              </a:spcAft>
              <a:buClr>
                <a:srgbClr val="44AA00"/>
              </a:buClr>
              <a:buSzPts val="2400"/>
              <a:buFont typeface="Indie Flower"/>
              <a:buChar char="■"/>
              <a:defRPr sz="2400" b="1">
                <a:solidFill>
                  <a:srgbClr val="44AA00"/>
                </a:solidFill>
                <a:latin typeface="Indie Flower"/>
                <a:ea typeface="Indie Flower"/>
                <a:cs typeface="Indie Flower"/>
                <a:sym typeface="Indie Flower"/>
              </a:defRPr>
            </a:lvl6pPr>
            <a:lvl7pPr marL="3200400" lvl="6" indent="-381000" algn="ctr">
              <a:spcBef>
                <a:spcPts val="0"/>
              </a:spcBef>
              <a:spcAft>
                <a:spcPts val="0"/>
              </a:spcAft>
              <a:buClr>
                <a:srgbClr val="44AA00"/>
              </a:buClr>
              <a:buSzPts val="2400"/>
              <a:buFont typeface="Indie Flower"/>
              <a:buChar char="●"/>
              <a:defRPr sz="2400" b="1">
                <a:solidFill>
                  <a:srgbClr val="44AA00"/>
                </a:solidFill>
                <a:latin typeface="Indie Flower"/>
                <a:ea typeface="Indie Flower"/>
                <a:cs typeface="Indie Flower"/>
                <a:sym typeface="Indie Flower"/>
              </a:defRPr>
            </a:lvl7pPr>
            <a:lvl8pPr marL="3657600" lvl="7" indent="-381000" algn="ctr">
              <a:spcBef>
                <a:spcPts val="0"/>
              </a:spcBef>
              <a:spcAft>
                <a:spcPts val="0"/>
              </a:spcAft>
              <a:buClr>
                <a:srgbClr val="44AA00"/>
              </a:buClr>
              <a:buSzPts val="2400"/>
              <a:buFont typeface="Indie Flower"/>
              <a:buChar char="○"/>
              <a:defRPr sz="2400" b="1">
                <a:solidFill>
                  <a:srgbClr val="44AA00"/>
                </a:solidFill>
                <a:latin typeface="Indie Flower"/>
                <a:ea typeface="Indie Flower"/>
                <a:cs typeface="Indie Flower"/>
                <a:sym typeface="Indie Flower"/>
              </a:defRPr>
            </a:lvl8pPr>
            <a:lvl9pPr marL="4114800" lvl="8" indent="-381000" algn="ctr">
              <a:spcBef>
                <a:spcPts val="0"/>
              </a:spcBef>
              <a:spcAft>
                <a:spcPts val="0"/>
              </a:spcAft>
              <a:buClr>
                <a:srgbClr val="44AA00"/>
              </a:buClr>
              <a:buSzPts val="2400"/>
              <a:buFont typeface="Indie Flower"/>
              <a:buChar char="■"/>
              <a:defRPr sz="2400" b="1">
                <a:solidFill>
                  <a:srgbClr val="44AA00"/>
                </a:solidFill>
                <a:latin typeface="Indie Flower"/>
                <a:ea typeface="Indie Flower"/>
                <a:cs typeface="Indie Flower"/>
                <a:sym typeface="Indie Flowe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Key Vocabulary">
  <p:cSld name="CUSTOM_1_1_1">
    <p:spTree>
      <p:nvGrpSpPr>
        <p:cNvPr id="1" name="Shape 18"/>
        <p:cNvGrpSpPr/>
        <p:nvPr/>
      </p:nvGrpSpPr>
      <p:grpSpPr>
        <a:xfrm>
          <a:off x="0" y="0"/>
          <a:ext cx="0" cy="0"/>
          <a:chOff x="0" y="0"/>
          <a:chExt cx="0" cy="0"/>
        </a:xfrm>
      </p:grpSpPr>
      <p:sp>
        <p:nvSpPr>
          <p:cNvPr id="19" name="Google Shape;19;p5"/>
          <p:cNvSpPr txBox="1"/>
          <p:nvPr/>
        </p:nvSpPr>
        <p:spPr>
          <a:xfrm>
            <a:off x="887850" y="1020500"/>
            <a:ext cx="1735800" cy="6795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4000">
              <a:latin typeface="Rubik"/>
              <a:ea typeface="Rubik"/>
              <a:cs typeface="Rubik"/>
              <a:sym typeface="Rubik"/>
            </a:endParaRPr>
          </a:p>
        </p:txBody>
      </p:sp>
      <p:sp>
        <p:nvSpPr>
          <p:cNvPr id="20" name="Google Shape;20;p5"/>
          <p:cNvSpPr txBox="1">
            <a:spLocks noGrp="1"/>
          </p:cNvSpPr>
          <p:nvPr>
            <p:ph type="subTitle" idx="1"/>
          </p:nvPr>
        </p:nvSpPr>
        <p:spPr>
          <a:xfrm>
            <a:off x="577550" y="196150"/>
            <a:ext cx="3639600" cy="323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None/>
              <a:defRPr sz="1200">
                <a:latin typeface="Rubik"/>
                <a:ea typeface="Rubik"/>
                <a:cs typeface="Rubik"/>
                <a:sym typeface="Rubik"/>
              </a:defRPr>
            </a:lvl1pPr>
            <a:lvl2pPr lvl="1">
              <a:spcBef>
                <a:spcPts val="0"/>
              </a:spcBef>
              <a:spcAft>
                <a:spcPts val="0"/>
              </a:spcAft>
              <a:buNone/>
              <a:defRPr sz="1200">
                <a:latin typeface="Rubik"/>
                <a:ea typeface="Rubik"/>
                <a:cs typeface="Rubik"/>
                <a:sym typeface="Rubik"/>
              </a:defRPr>
            </a:lvl2pPr>
            <a:lvl3pPr lvl="2">
              <a:spcBef>
                <a:spcPts val="0"/>
              </a:spcBef>
              <a:spcAft>
                <a:spcPts val="0"/>
              </a:spcAft>
              <a:buNone/>
              <a:defRPr sz="1200">
                <a:latin typeface="Rubik"/>
                <a:ea typeface="Rubik"/>
                <a:cs typeface="Rubik"/>
                <a:sym typeface="Rubik"/>
              </a:defRPr>
            </a:lvl3pPr>
            <a:lvl4pPr lvl="3">
              <a:spcBef>
                <a:spcPts val="0"/>
              </a:spcBef>
              <a:spcAft>
                <a:spcPts val="0"/>
              </a:spcAft>
              <a:buNone/>
              <a:defRPr sz="1200">
                <a:latin typeface="Rubik"/>
                <a:ea typeface="Rubik"/>
                <a:cs typeface="Rubik"/>
                <a:sym typeface="Rubik"/>
              </a:defRPr>
            </a:lvl4pPr>
            <a:lvl5pPr lvl="4">
              <a:spcBef>
                <a:spcPts val="0"/>
              </a:spcBef>
              <a:spcAft>
                <a:spcPts val="0"/>
              </a:spcAft>
              <a:buNone/>
              <a:defRPr sz="1200">
                <a:latin typeface="Rubik"/>
                <a:ea typeface="Rubik"/>
                <a:cs typeface="Rubik"/>
                <a:sym typeface="Rubik"/>
              </a:defRPr>
            </a:lvl5pPr>
            <a:lvl6pPr lvl="5">
              <a:spcBef>
                <a:spcPts val="0"/>
              </a:spcBef>
              <a:spcAft>
                <a:spcPts val="0"/>
              </a:spcAft>
              <a:buNone/>
              <a:defRPr sz="1200">
                <a:latin typeface="Rubik"/>
                <a:ea typeface="Rubik"/>
                <a:cs typeface="Rubik"/>
                <a:sym typeface="Rubik"/>
              </a:defRPr>
            </a:lvl6pPr>
            <a:lvl7pPr lvl="6">
              <a:spcBef>
                <a:spcPts val="0"/>
              </a:spcBef>
              <a:spcAft>
                <a:spcPts val="0"/>
              </a:spcAft>
              <a:buNone/>
              <a:defRPr sz="1200">
                <a:latin typeface="Rubik"/>
                <a:ea typeface="Rubik"/>
                <a:cs typeface="Rubik"/>
                <a:sym typeface="Rubik"/>
              </a:defRPr>
            </a:lvl7pPr>
            <a:lvl8pPr lvl="7">
              <a:spcBef>
                <a:spcPts val="0"/>
              </a:spcBef>
              <a:spcAft>
                <a:spcPts val="0"/>
              </a:spcAft>
              <a:buNone/>
              <a:defRPr sz="1200">
                <a:latin typeface="Rubik"/>
                <a:ea typeface="Rubik"/>
                <a:cs typeface="Rubik"/>
                <a:sym typeface="Rubik"/>
              </a:defRPr>
            </a:lvl8pPr>
            <a:lvl9pPr lvl="8">
              <a:spcBef>
                <a:spcPts val="0"/>
              </a:spcBef>
              <a:spcAft>
                <a:spcPts val="0"/>
              </a:spcAft>
              <a:buNone/>
              <a:defRPr sz="1200">
                <a:latin typeface="Rubik"/>
                <a:ea typeface="Rubik"/>
                <a:cs typeface="Rubik"/>
                <a:sym typeface="Rubik"/>
              </a:defRPr>
            </a:lvl9pPr>
          </a:lstStyle>
          <a:p>
            <a:endParaRPr/>
          </a:p>
        </p:txBody>
      </p:sp>
      <p:sp>
        <p:nvSpPr>
          <p:cNvPr id="21" name="Google Shape;21;p5"/>
          <p:cNvSpPr txBox="1">
            <a:spLocks noGrp="1"/>
          </p:cNvSpPr>
          <p:nvPr>
            <p:ph type="title"/>
          </p:nvPr>
        </p:nvSpPr>
        <p:spPr>
          <a:xfrm>
            <a:off x="915375" y="1035250"/>
            <a:ext cx="7170300" cy="6453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None/>
              <a:defRPr sz="4000">
                <a:latin typeface="Rubik"/>
                <a:ea typeface="Rubik"/>
                <a:cs typeface="Rubik"/>
                <a:sym typeface="Rubik"/>
              </a:defRPr>
            </a:lvl1pPr>
            <a:lvl2pPr lvl="1">
              <a:spcBef>
                <a:spcPts val="0"/>
              </a:spcBef>
              <a:spcAft>
                <a:spcPts val="0"/>
              </a:spcAft>
              <a:buNone/>
              <a:defRPr sz="4000">
                <a:latin typeface="Rubik"/>
                <a:ea typeface="Rubik"/>
                <a:cs typeface="Rubik"/>
                <a:sym typeface="Rubik"/>
              </a:defRPr>
            </a:lvl2pPr>
            <a:lvl3pPr lvl="2">
              <a:spcBef>
                <a:spcPts val="0"/>
              </a:spcBef>
              <a:spcAft>
                <a:spcPts val="0"/>
              </a:spcAft>
              <a:buNone/>
              <a:defRPr sz="4000">
                <a:latin typeface="Rubik"/>
                <a:ea typeface="Rubik"/>
                <a:cs typeface="Rubik"/>
                <a:sym typeface="Rubik"/>
              </a:defRPr>
            </a:lvl3pPr>
            <a:lvl4pPr lvl="3">
              <a:spcBef>
                <a:spcPts val="0"/>
              </a:spcBef>
              <a:spcAft>
                <a:spcPts val="0"/>
              </a:spcAft>
              <a:buNone/>
              <a:defRPr sz="4000">
                <a:latin typeface="Rubik"/>
                <a:ea typeface="Rubik"/>
                <a:cs typeface="Rubik"/>
                <a:sym typeface="Rubik"/>
              </a:defRPr>
            </a:lvl4pPr>
            <a:lvl5pPr lvl="4">
              <a:spcBef>
                <a:spcPts val="0"/>
              </a:spcBef>
              <a:spcAft>
                <a:spcPts val="0"/>
              </a:spcAft>
              <a:buNone/>
              <a:defRPr sz="4000">
                <a:latin typeface="Rubik"/>
                <a:ea typeface="Rubik"/>
                <a:cs typeface="Rubik"/>
                <a:sym typeface="Rubik"/>
              </a:defRPr>
            </a:lvl5pPr>
            <a:lvl6pPr lvl="5">
              <a:spcBef>
                <a:spcPts val="0"/>
              </a:spcBef>
              <a:spcAft>
                <a:spcPts val="0"/>
              </a:spcAft>
              <a:buNone/>
              <a:defRPr sz="4000">
                <a:latin typeface="Rubik"/>
                <a:ea typeface="Rubik"/>
                <a:cs typeface="Rubik"/>
                <a:sym typeface="Rubik"/>
              </a:defRPr>
            </a:lvl6pPr>
            <a:lvl7pPr lvl="6">
              <a:spcBef>
                <a:spcPts val="0"/>
              </a:spcBef>
              <a:spcAft>
                <a:spcPts val="0"/>
              </a:spcAft>
              <a:buNone/>
              <a:defRPr sz="4000">
                <a:latin typeface="Rubik"/>
                <a:ea typeface="Rubik"/>
                <a:cs typeface="Rubik"/>
                <a:sym typeface="Rubik"/>
              </a:defRPr>
            </a:lvl7pPr>
            <a:lvl8pPr lvl="7">
              <a:spcBef>
                <a:spcPts val="0"/>
              </a:spcBef>
              <a:spcAft>
                <a:spcPts val="0"/>
              </a:spcAft>
              <a:buNone/>
              <a:defRPr sz="4000">
                <a:latin typeface="Rubik"/>
                <a:ea typeface="Rubik"/>
                <a:cs typeface="Rubik"/>
                <a:sym typeface="Rubik"/>
              </a:defRPr>
            </a:lvl8pPr>
            <a:lvl9pPr lvl="8">
              <a:spcBef>
                <a:spcPts val="0"/>
              </a:spcBef>
              <a:spcAft>
                <a:spcPts val="0"/>
              </a:spcAft>
              <a:buNone/>
              <a:defRPr sz="4000">
                <a:latin typeface="Rubik"/>
                <a:ea typeface="Rubik"/>
                <a:cs typeface="Rubik"/>
                <a:sym typeface="Rubik"/>
              </a:defRPr>
            </a:lvl9pPr>
          </a:lstStyle>
          <a:p>
            <a:endParaRPr/>
          </a:p>
        </p:txBody>
      </p:sp>
      <p:sp>
        <p:nvSpPr>
          <p:cNvPr id="22" name="Google Shape;22;p5"/>
          <p:cNvSpPr txBox="1">
            <a:spLocks noGrp="1"/>
          </p:cNvSpPr>
          <p:nvPr>
            <p:ph type="body" idx="2"/>
          </p:nvPr>
        </p:nvSpPr>
        <p:spPr>
          <a:xfrm>
            <a:off x="893575" y="2190350"/>
            <a:ext cx="7344600" cy="2005200"/>
          </a:xfrm>
          <a:prstGeom prst="rect">
            <a:avLst/>
          </a:prstGeom>
          <a:noFill/>
          <a:ln>
            <a:noFill/>
          </a:ln>
        </p:spPr>
        <p:txBody>
          <a:bodyPr spcFirstLastPara="1" wrap="square" lIns="91425" tIns="91425" rIns="91425" bIns="91425" anchor="t" anchorCtr="0">
            <a:noAutofit/>
          </a:bodyPr>
          <a:lstStyle>
            <a:lvl1pPr marL="457200" lvl="0" indent="-381000">
              <a:spcBef>
                <a:spcPts val="0"/>
              </a:spcBef>
              <a:spcAft>
                <a:spcPts val="0"/>
              </a:spcAft>
              <a:buSzPts val="2400"/>
              <a:buFont typeface="Lato"/>
              <a:buChar char="●"/>
              <a:defRPr sz="2400">
                <a:latin typeface="Lato"/>
                <a:ea typeface="Lato"/>
                <a:cs typeface="Lato"/>
                <a:sym typeface="Lato"/>
              </a:defRPr>
            </a:lvl1pPr>
            <a:lvl2pPr marL="914400" lvl="1" indent="-381000">
              <a:spcBef>
                <a:spcPts val="0"/>
              </a:spcBef>
              <a:spcAft>
                <a:spcPts val="0"/>
              </a:spcAft>
              <a:buSzPts val="2400"/>
              <a:buFont typeface="Lato"/>
              <a:buChar char="○"/>
              <a:defRPr sz="2400">
                <a:latin typeface="Lato"/>
                <a:ea typeface="Lato"/>
                <a:cs typeface="Lato"/>
                <a:sym typeface="Lato"/>
              </a:defRPr>
            </a:lvl2pPr>
            <a:lvl3pPr marL="1371600" lvl="2" indent="-381000">
              <a:spcBef>
                <a:spcPts val="0"/>
              </a:spcBef>
              <a:spcAft>
                <a:spcPts val="0"/>
              </a:spcAft>
              <a:buSzPts val="2400"/>
              <a:buFont typeface="Lato"/>
              <a:buChar char="■"/>
              <a:defRPr sz="2400">
                <a:latin typeface="Lato"/>
                <a:ea typeface="Lato"/>
                <a:cs typeface="Lato"/>
                <a:sym typeface="Lato"/>
              </a:defRPr>
            </a:lvl3pPr>
            <a:lvl4pPr marL="1828800" lvl="3" indent="-381000">
              <a:spcBef>
                <a:spcPts val="0"/>
              </a:spcBef>
              <a:spcAft>
                <a:spcPts val="0"/>
              </a:spcAft>
              <a:buSzPts val="2400"/>
              <a:buFont typeface="Lato"/>
              <a:buChar char="●"/>
              <a:defRPr sz="2400">
                <a:latin typeface="Lato"/>
                <a:ea typeface="Lato"/>
                <a:cs typeface="Lato"/>
                <a:sym typeface="Lato"/>
              </a:defRPr>
            </a:lvl4pPr>
            <a:lvl5pPr marL="2286000" lvl="4" indent="-381000">
              <a:spcBef>
                <a:spcPts val="0"/>
              </a:spcBef>
              <a:spcAft>
                <a:spcPts val="0"/>
              </a:spcAft>
              <a:buSzPts val="2400"/>
              <a:buFont typeface="Lato"/>
              <a:buChar char="○"/>
              <a:defRPr sz="2400">
                <a:latin typeface="Lato"/>
                <a:ea typeface="Lato"/>
                <a:cs typeface="Lato"/>
                <a:sym typeface="Lato"/>
              </a:defRPr>
            </a:lvl5pPr>
            <a:lvl6pPr marL="2743200" lvl="5" indent="-381000">
              <a:spcBef>
                <a:spcPts val="0"/>
              </a:spcBef>
              <a:spcAft>
                <a:spcPts val="0"/>
              </a:spcAft>
              <a:buSzPts val="2400"/>
              <a:buFont typeface="Lato"/>
              <a:buChar char="■"/>
              <a:defRPr sz="2400">
                <a:latin typeface="Lato"/>
                <a:ea typeface="Lato"/>
                <a:cs typeface="Lato"/>
                <a:sym typeface="Lato"/>
              </a:defRPr>
            </a:lvl6pPr>
            <a:lvl7pPr marL="3200400" lvl="6" indent="-381000">
              <a:spcBef>
                <a:spcPts val="0"/>
              </a:spcBef>
              <a:spcAft>
                <a:spcPts val="0"/>
              </a:spcAft>
              <a:buSzPts val="2400"/>
              <a:buFont typeface="Lato"/>
              <a:buChar char="●"/>
              <a:defRPr sz="2400">
                <a:latin typeface="Lato"/>
                <a:ea typeface="Lato"/>
                <a:cs typeface="Lato"/>
                <a:sym typeface="Lato"/>
              </a:defRPr>
            </a:lvl7pPr>
            <a:lvl8pPr marL="3657600" lvl="7" indent="-381000">
              <a:spcBef>
                <a:spcPts val="0"/>
              </a:spcBef>
              <a:spcAft>
                <a:spcPts val="0"/>
              </a:spcAft>
              <a:buSzPts val="2400"/>
              <a:buFont typeface="Lato"/>
              <a:buChar char="○"/>
              <a:defRPr sz="2400">
                <a:latin typeface="Lato"/>
                <a:ea typeface="Lato"/>
                <a:cs typeface="Lato"/>
                <a:sym typeface="Lato"/>
              </a:defRPr>
            </a:lvl8pPr>
            <a:lvl9pPr marL="4114800" lvl="8" indent="-381000">
              <a:spcBef>
                <a:spcPts val="0"/>
              </a:spcBef>
              <a:spcAft>
                <a:spcPts val="0"/>
              </a:spcAft>
              <a:buSzPts val="2400"/>
              <a:buFont typeface="Lato"/>
              <a:buChar char="■"/>
              <a:defRPr sz="2400">
                <a:latin typeface="Lato"/>
                <a:ea typeface="Lato"/>
                <a:cs typeface="Lato"/>
                <a:sym typeface="Lato"/>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Question + Directions">
  <p:cSld name="CUSTOM_2">
    <p:spTree>
      <p:nvGrpSpPr>
        <p:cNvPr id="1" name="Shape 23"/>
        <p:cNvGrpSpPr/>
        <p:nvPr/>
      </p:nvGrpSpPr>
      <p:grpSpPr>
        <a:xfrm>
          <a:off x="0" y="0"/>
          <a:ext cx="0" cy="0"/>
          <a:chOff x="0" y="0"/>
          <a:chExt cx="0" cy="0"/>
        </a:xfrm>
      </p:grpSpPr>
      <p:sp>
        <p:nvSpPr>
          <p:cNvPr id="24" name="Google Shape;24;p6"/>
          <p:cNvSpPr txBox="1">
            <a:spLocks noGrp="1"/>
          </p:cNvSpPr>
          <p:nvPr>
            <p:ph type="subTitle" idx="1"/>
          </p:nvPr>
        </p:nvSpPr>
        <p:spPr>
          <a:xfrm>
            <a:off x="577550" y="196150"/>
            <a:ext cx="3639600" cy="323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1200">
                <a:latin typeface="Rubik"/>
                <a:ea typeface="Rubik"/>
                <a:cs typeface="Rubik"/>
                <a:sym typeface="Rubik"/>
              </a:defRPr>
            </a:lvl1pPr>
            <a:lvl2pPr lvl="1" rtl="0">
              <a:spcBef>
                <a:spcPts val="0"/>
              </a:spcBef>
              <a:spcAft>
                <a:spcPts val="0"/>
              </a:spcAft>
              <a:buNone/>
              <a:defRPr sz="1200">
                <a:latin typeface="Rubik"/>
                <a:ea typeface="Rubik"/>
                <a:cs typeface="Rubik"/>
                <a:sym typeface="Rubik"/>
              </a:defRPr>
            </a:lvl2pPr>
            <a:lvl3pPr lvl="2" rtl="0">
              <a:spcBef>
                <a:spcPts val="0"/>
              </a:spcBef>
              <a:spcAft>
                <a:spcPts val="0"/>
              </a:spcAft>
              <a:buNone/>
              <a:defRPr sz="1200">
                <a:latin typeface="Rubik"/>
                <a:ea typeface="Rubik"/>
                <a:cs typeface="Rubik"/>
                <a:sym typeface="Rubik"/>
              </a:defRPr>
            </a:lvl3pPr>
            <a:lvl4pPr lvl="3" rtl="0">
              <a:spcBef>
                <a:spcPts val="0"/>
              </a:spcBef>
              <a:spcAft>
                <a:spcPts val="0"/>
              </a:spcAft>
              <a:buNone/>
              <a:defRPr sz="1200">
                <a:latin typeface="Rubik"/>
                <a:ea typeface="Rubik"/>
                <a:cs typeface="Rubik"/>
                <a:sym typeface="Rubik"/>
              </a:defRPr>
            </a:lvl4pPr>
            <a:lvl5pPr lvl="4" rtl="0">
              <a:spcBef>
                <a:spcPts val="0"/>
              </a:spcBef>
              <a:spcAft>
                <a:spcPts val="0"/>
              </a:spcAft>
              <a:buNone/>
              <a:defRPr sz="1200">
                <a:latin typeface="Rubik"/>
                <a:ea typeface="Rubik"/>
                <a:cs typeface="Rubik"/>
                <a:sym typeface="Rubik"/>
              </a:defRPr>
            </a:lvl5pPr>
            <a:lvl6pPr lvl="5" rtl="0">
              <a:spcBef>
                <a:spcPts val="0"/>
              </a:spcBef>
              <a:spcAft>
                <a:spcPts val="0"/>
              </a:spcAft>
              <a:buNone/>
              <a:defRPr sz="1200">
                <a:latin typeface="Rubik"/>
                <a:ea typeface="Rubik"/>
                <a:cs typeface="Rubik"/>
                <a:sym typeface="Rubik"/>
              </a:defRPr>
            </a:lvl6pPr>
            <a:lvl7pPr lvl="6" rtl="0">
              <a:spcBef>
                <a:spcPts val="0"/>
              </a:spcBef>
              <a:spcAft>
                <a:spcPts val="0"/>
              </a:spcAft>
              <a:buNone/>
              <a:defRPr sz="1200">
                <a:latin typeface="Rubik"/>
                <a:ea typeface="Rubik"/>
                <a:cs typeface="Rubik"/>
                <a:sym typeface="Rubik"/>
              </a:defRPr>
            </a:lvl7pPr>
            <a:lvl8pPr lvl="7" rtl="0">
              <a:spcBef>
                <a:spcPts val="0"/>
              </a:spcBef>
              <a:spcAft>
                <a:spcPts val="0"/>
              </a:spcAft>
              <a:buNone/>
              <a:defRPr sz="1200">
                <a:latin typeface="Rubik"/>
                <a:ea typeface="Rubik"/>
                <a:cs typeface="Rubik"/>
                <a:sym typeface="Rubik"/>
              </a:defRPr>
            </a:lvl8pPr>
            <a:lvl9pPr lvl="8" rtl="0">
              <a:spcBef>
                <a:spcPts val="0"/>
              </a:spcBef>
              <a:spcAft>
                <a:spcPts val="0"/>
              </a:spcAft>
              <a:buNone/>
              <a:defRPr sz="1200">
                <a:latin typeface="Rubik"/>
                <a:ea typeface="Rubik"/>
                <a:cs typeface="Rubik"/>
                <a:sym typeface="Rubik"/>
              </a:defRPr>
            </a:lvl9pPr>
          </a:lstStyle>
          <a:p>
            <a:endParaRPr/>
          </a:p>
        </p:txBody>
      </p:sp>
      <p:sp>
        <p:nvSpPr>
          <p:cNvPr id="25" name="Google Shape;25;p6"/>
          <p:cNvSpPr txBox="1">
            <a:spLocks noGrp="1"/>
          </p:cNvSpPr>
          <p:nvPr>
            <p:ph type="title"/>
          </p:nvPr>
        </p:nvSpPr>
        <p:spPr>
          <a:xfrm>
            <a:off x="577550" y="1002550"/>
            <a:ext cx="8577300" cy="12750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None/>
              <a:defRPr sz="2000">
                <a:latin typeface="Rubik"/>
                <a:ea typeface="Rubik"/>
                <a:cs typeface="Rubik"/>
                <a:sym typeface="Rubik"/>
              </a:defRPr>
            </a:lvl1pPr>
            <a:lvl2pPr lvl="1">
              <a:spcBef>
                <a:spcPts val="0"/>
              </a:spcBef>
              <a:spcAft>
                <a:spcPts val="0"/>
              </a:spcAft>
              <a:buNone/>
              <a:defRPr sz="2000">
                <a:latin typeface="Rubik"/>
                <a:ea typeface="Rubik"/>
                <a:cs typeface="Rubik"/>
                <a:sym typeface="Rubik"/>
              </a:defRPr>
            </a:lvl2pPr>
            <a:lvl3pPr lvl="2">
              <a:spcBef>
                <a:spcPts val="0"/>
              </a:spcBef>
              <a:spcAft>
                <a:spcPts val="0"/>
              </a:spcAft>
              <a:buNone/>
              <a:defRPr sz="2000">
                <a:latin typeface="Rubik"/>
                <a:ea typeface="Rubik"/>
                <a:cs typeface="Rubik"/>
                <a:sym typeface="Rubik"/>
              </a:defRPr>
            </a:lvl3pPr>
            <a:lvl4pPr lvl="3">
              <a:spcBef>
                <a:spcPts val="0"/>
              </a:spcBef>
              <a:spcAft>
                <a:spcPts val="0"/>
              </a:spcAft>
              <a:buNone/>
              <a:defRPr sz="2000">
                <a:latin typeface="Rubik"/>
                <a:ea typeface="Rubik"/>
                <a:cs typeface="Rubik"/>
                <a:sym typeface="Rubik"/>
              </a:defRPr>
            </a:lvl4pPr>
            <a:lvl5pPr lvl="4">
              <a:spcBef>
                <a:spcPts val="0"/>
              </a:spcBef>
              <a:spcAft>
                <a:spcPts val="0"/>
              </a:spcAft>
              <a:buNone/>
              <a:defRPr sz="2000">
                <a:latin typeface="Rubik"/>
                <a:ea typeface="Rubik"/>
                <a:cs typeface="Rubik"/>
                <a:sym typeface="Rubik"/>
              </a:defRPr>
            </a:lvl5pPr>
            <a:lvl6pPr lvl="5">
              <a:spcBef>
                <a:spcPts val="0"/>
              </a:spcBef>
              <a:spcAft>
                <a:spcPts val="0"/>
              </a:spcAft>
              <a:buNone/>
              <a:defRPr sz="2000">
                <a:latin typeface="Rubik"/>
                <a:ea typeface="Rubik"/>
                <a:cs typeface="Rubik"/>
                <a:sym typeface="Rubik"/>
              </a:defRPr>
            </a:lvl6pPr>
            <a:lvl7pPr lvl="6">
              <a:spcBef>
                <a:spcPts val="0"/>
              </a:spcBef>
              <a:spcAft>
                <a:spcPts val="0"/>
              </a:spcAft>
              <a:buNone/>
              <a:defRPr sz="2000">
                <a:latin typeface="Rubik"/>
                <a:ea typeface="Rubik"/>
                <a:cs typeface="Rubik"/>
                <a:sym typeface="Rubik"/>
              </a:defRPr>
            </a:lvl7pPr>
            <a:lvl8pPr lvl="7">
              <a:spcBef>
                <a:spcPts val="0"/>
              </a:spcBef>
              <a:spcAft>
                <a:spcPts val="0"/>
              </a:spcAft>
              <a:buNone/>
              <a:defRPr sz="2000">
                <a:latin typeface="Rubik"/>
                <a:ea typeface="Rubik"/>
                <a:cs typeface="Rubik"/>
                <a:sym typeface="Rubik"/>
              </a:defRPr>
            </a:lvl8pPr>
            <a:lvl9pPr lvl="8">
              <a:spcBef>
                <a:spcPts val="0"/>
              </a:spcBef>
              <a:spcAft>
                <a:spcPts val="0"/>
              </a:spcAft>
              <a:buNone/>
              <a:defRPr sz="2000">
                <a:latin typeface="Rubik"/>
                <a:ea typeface="Rubik"/>
                <a:cs typeface="Rubik"/>
                <a:sym typeface="Rubik"/>
              </a:defRPr>
            </a:lvl9pPr>
          </a:lstStyle>
          <a:p>
            <a:endParaRPr/>
          </a:p>
        </p:txBody>
      </p:sp>
      <p:sp>
        <p:nvSpPr>
          <p:cNvPr id="26" name="Google Shape;26;p6"/>
          <p:cNvSpPr txBox="1">
            <a:spLocks noGrp="1"/>
          </p:cNvSpPr>
          <p:nvPr>
            <p:ph type="body" idx="2"/>
          </p:nvPr>
        </p:nvSpPr>
        <p:spPr>
          <a:xfrm>
            <a:off x="566750" y="2648025"/>
            <a:ext cx="8577300" cy="1721700"/>
          </a:xfrm>
          <a:prstGeom prst="rect">
            <a:avLst/>
          </a:prstGeom>
          <a:noFill/>
          <a:ln>
            <a:noFill/>
          </a:ln>
        </p:spPr>
        <p:txBody>
          <a:bodyPr spcFirstLastPara="1" wrap="square" lIns="91425" tIns="91425" rIns="91425" bIns="91425" anchor="t" anchorCtr="0">
            <a:noAutofit/>
          </a:bodyPr>
          <a:lstStyle>
            <a:lvl1pPr marL="457200" lvl="0" indent="-355600">
              <a:spcBef>
                <a:spcPts val="0"/>
              </a:spcBef>
              <a:spcAft>
                <a:spcPts val="0"/>
              </a:spcAft>
              <a:buSzPts val="2000"/>
              <a:buFont typeface="Lato"/>
              <a:buChar char="●"/>
              <a:defRPr sz="2000">
                <a:latin typeface="Lato"/>
                <a:ea typeface="Lato"/>
                <a:cs typeface="Lato"/>
                <a:sym typeface="Lato"/>
              </a:defRPr>
            </a:lvl1pPr>
            <a:lvl2pPr marL="914400" lvl="1" indent="-355600">
              <a:spcBef>
                <a:spcPts val="0"/>
              </a:spcBef>
              <a:spcAft>
                <a:spcPts val="0"/>
              </a:spcAft>
              <a:buSzPts val="2000"/>
              <a:buFont typeface="Lato"/>
              <a:buChar char="○"/>
              <a:defRPr sz="2000">
                <a:latin typeface="Lato"/>
                <a:ea typeface="Lato"/>
                <a:cs typeface="Lato"/>
                <a:sym typeface="Lato"/>
              </a:defRPr>
            </a:lvl2pPr>
            <a:lvl3pPr marL="1371600" lvl="2" indent="-355600">
              <a:spcBef>
                <a:spcPts val="0"/>
              </a:spcBef>
              <a:spcAft>
                <a:spcPts val="0"/>
              </a:spcAft>
              <a:buSzPts val="2000"/>
              <a:buFont typeface="Lato"/>
              <a:buChar char="■"/>
              <a:defRPr sz="2000">
                <a:latin typeface="Lato"/>
                <a:ea typeface="Lato"/>
                <a:cs typeface="Lato"/>
                <a:sym typeface="Lato"/>
              </a:defRPr>
            </a:lvl3pPr>
            <a:lvl4pPr marL="1828800" lvl="3" indent="-355600">
              <a:spcBef>
                <a:spcPts val="0"/>
              </a:spcBef>
              <a:spcAft>
                <a:spcPts val="0"/>
              </a:spcAft>
              <a:buSzPts val="2000"/>
              <a:buFont typeface="Lato"/>
              <a:buChar char="●"/>
              <a:defRPr sz="2000">
                <a:latin typeface="Lato"/>
                <a:ea typeface="Lato"/>
                <a:cs typeface="Lato"/>
                <a:sym typeface="Lato"/>
              </a:defRPr>
            </a:lvl4pPr>
            <a:lvl5pPr marL="2286000" lvl="4" indent="-355600">
              <a:spcBef>
                <a:spcPts val="0"/>
              </a:spcBef>
              <a:spcAft>
                <a:spcPts val="0"/>
              </a:spcAft>
              <a:buSzPts val="2000"/>
              <a:buFont typeface="Lato"/>
              <a:buChar char="○"/>
              <a:defRPr sz="2000">
                <a:latin typeface="Lato"/>
                <a:ea typeface="Lato"/>
                <a:cs typeface="Lato"/>
                <a:sym typeface="Lato"/>
              </a:defRPr>
            </a:lvl5pPr>
            <a:lvl6pPr marL="2743200" lvl="5" indent="-355600">
              <a:spcBef>
                <a:spcPts val="0"/>
              </a:spcBef>
              <a:spcAft>
                <a:spcPts val="0"/>
              </a:spcAft>
              <a:buSzPts val="2000"/>
              <a:buFont typeface="Lato"/>
              <a:buChar char="■"/>
              <a:defRPr sz="2000">
                <a:latin typeface="Lato"/>
                <a:ea typeface="Lato"/>
                <a:cs typeface="Lato"/>
                <a:sym typeface="Lato"/>
              </a:defRPr>
            </a:lvl6pPr>
            <a:lvl7pPr marL="3200400" lvl="6" indent="-355600">
              <a:spcBef>
                <a:spcPts val="0"/>
              </a:spcBef>
              <a:spcAft>
                <a:spcPts val="0"/>
              </a:spcAft>
              <a:buSzPts val="2000"/>
              <a:buFont typeface="Lato"/>
              <a:buChar char="●"/>
              <a:defRPr sz="2000">
                <a:latin typeface="Lato"/>
                <a:ea typeface="Lato"/>
                <a:cs typeface="Lato"/>
                <a:sym typeface="Lato"/>
              </a:defRPr>
            </a:lvl7pPr>
            <a:lvl8pPr marL="3657600" lvl="7" indent="-355600">
              <a:spcBef>
                <a:spcPts val="0"/>
              </a:spcBef>
              <a:spcAft>
                <a:spcPts val="0"/>
              </a:spcAft>
              <a:buSzPts val="2000"/>
              <a:buFont typeface="Lato"/>
              <a:buChar char="○"/>
              <a:defRPr sz="2000">
                <a:latin typeface="Lato"/>
                <a:ea typeface="Lato"/>
                <a:cs typeface="Lato"/>
                <a:sym typeface="Lato"/>
              </a:defRPr>
            </a:lvl8pPr>
            <a:lvl9pPr marL="4114800" lvl="8" indent="-355600">
              <a:spcBef>
                <a:spcPts val="0"/>
              </a:spcBef>
              <a:spcAft>
                <a:spcPts val="0"/>
              </a:spcAft>
              <a:buSzPts val="2000"/>
              <a:buFont typeface="Lato"/>
              <a:buChar char="■"/>
              <a:defRPr sz="2000">
                <a:latin typeface="Lato"/>
                <a:ea typeface="Lato"/>
                <a:cs typeface="Lato"/>
                <a:sym typeface="Lato"/>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Directions Only">
  <p:cSld name="CUSTOM_3">
    <p:spTree>
      <p:nvGrpSpPr>
        <p:cNvPr id="1" name="Shape 27"/>
        <p:cNvGrpSpPr/>
        <p:nvPr/>
      </p:nvGrpSpPr>
      <p:grpSpPr>
        <a:xfrm>
          <a:off x="0" y="0"/>
          <a:ext cx="0" cy="0"/>
          <a:chOff x="0" y="0"/>
          <a:chExt cx="0" cy="0"/>
        </a:xfrm>
      </p:grpSpPr>
      <p:sp>
        <p:nvSpPr>
          <p:cNvPr id="28" name="Google Shape;28;p7"/>
          <p:cNvSpPr txBox="1">
            <a:spLocks noGrp="1"/>
          </p:cNvSpPr>
          <p:nvPr>
            <p:ph type="subTitle" idx="1"/>
          </p:nvPr>
        </p:nvSpPr>
        <p:spPr>
          <a:xfrm>
            <a:off x="577550" y="196150"/>
            <a:ext cx="3639600" cy="323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1200">
                <a:latin typeface="Rubik"/>
                <a:ea typeface="Rubik"/>
                <a:cs typeface="Rubik"/>
                <a:sym typeface="Rubik"/>
              </a:defRPr>
            </a:lvl1pPr>
            <a:lvl2pPr lvl="1" rtl="0">
              <a:spcBef>
                <a:spcPts val="0"/>
              </a:spcBef>
              <a:spcAft>
                <a:spcPts val="0"/>
              </a:spcAft>
              <a:buNone/>
              <a:defRPr sz="1200">
                <a:latin typeface="Rubik"/>
                <a:ea typeface="Rubik"/>
                <a:cs typeface="Rubik"/>
                <a:sym typeface="Rubik"/>
              </a:defRPr>
            </a:lvl2pPr>
            <a:lvl3pPr lvl="2" rtl="0">
              <a:spcBef>
                <a:spcPts val="0"/>
              </a:spcBef>
              <a:spcAft>
                <a:spcPts val="0"/>
              </a:spcAft>
              <a:buNone/>
              <a:defRPr sz="1200">
                <a:latin typeface="Rubik"/>
                <a:ea typeface="Rubik"/>
                <a:cs typeface="Rubik"/>
                <a:sym typeface="Rubik"/>
              </a:defRPr>
            </a:lvl3pPr>
            <a:lvl4pPr lvl="3" rtl="0">
              <a:spcBef>
                <a:spcPts val="0"/>
              </a:spcBef>
              <a:spcAft>
                <a:spcPts val="0"/>
              </a:spcAft>
              <a:buNone/>
              <a:defRPr sz="1200">
                <a:latin typeface="Rubik"/>
                <a:ea typeface="Rubik"/>
                <a:cs typeface="Rubik"/>
                <a:sym typeface="Rubik"/>
              </a:defRPr>
            </a:lvl4pPr>
            <a:lvl5pPr lvl="4" rtl="0">
              <a:spcBef>
                <a:spcPts val="0"/>
              </a:spcBef>
              <a:spcAft>
                <a:spcPts val="0"/>
              </a:spcAft>
              <a:buNone/>
              <a:defRPr sz="1200">
                <a:latin typeface="Rubik"/>
                <a:ea typeface="Rubik"/>
                <a:cs typeface="Rubik"/>
                <a:sym typeface="Rubik"/>
              </a:defRPr>
            </a:lvl5pPr>
            <a:lvl6pPr lvl="5" rtl="0">
              <a:spcBef>
                <a:spcPts val="0"/>
              </a:spcBef>
              <a:spcAft>
                <a:spcPts val="0"/>
              </a:spcAft>
              <a:buNone/>
              <a:defRPr sz="1200">
                <a:latin typeface="Rubik"/>
                <a:ea typeface="Rubik"/>
                <a:cs typeface="Rubik"/>
                <a:sym typeface="Rubik"/>
              </a:defRPr>
            </a:lvl6pPr>
            <a:lvl7pPr lvl="6" rtl="0">
              <a:spcBef>
                <a:spcPts val="0"/>
              </a:spcBef>
              <a:spcAft>
                <a:spcPts val="0"/>
              </a:spcAft>
              <a:buNone/>
              <a:defRPr sz="1200">
                <a:latin typeface="Rubik"/>
                <a:ea typeface="Rubik"/>
                <a:cs typeface="Rubik"/>
                <a:sym typeface="Rubik"/>
              </a:defRPr>
            </a:lvl7pPr>
            <a:lvl8pPr lvl="7" rtl="0">
              <a:spcBef>
                <a:spcPts val="0"/>
              </a:spcBef>
              <a:spcAft>
                <a:spcPts val="0"/>
              </a:spcAft>
              <a:buNone/>
              <a:defRPr sz="1200">
                <a:latin typeface="Rubik"/>
                <a:ea typeface="Rubik"/>
                <a:cs typeface="Rubik"/>
                <a:sym typeface="Rubik"/>
              </a:defRPr>
            </a:lvl8pPr>
            <a:lvl9pPr lvl="8" rtl="0">
              <a:spcBef>
                <a:spcPts val="0"/>
              </a:spcBef>
              <a:spcAft>
                <a:spcPts val="0"/>
              </a:spcAft>
              <a:buNone/>
              <a:defRPr sz="1200">
                <a:latin typeface="Rubik"/>
                <a:ea typeface="Rubik"/>
                <a:cs typeface="Rubik"/>
                <a:sym typeface="Rubik"/>
              </a:defRPr>
            </a:lvl9pPr>
          </a:lstStyle>
          <a:p>
            <a:endParaRPr/>
          </a:p>
        </p:txBody>
      </p:sp>
      <p:sp>
        <p:nvSpPr>
          <p:cNvPr id="29" name="Google Shape;29;p7"/>
          <p:cNvSpPr txBox="1">
            <a:spLocks noGrp="1"/>
          </p:cNvSpPr>
          <p:nvPr>
            <p:ph type="body" idx="2"/>
          </p:nvPr>
        </p:nvSpPr>
        <p:spPr>
          <a:xfrm>
            <a:off x="1138200" y="1770800"/>
            <a:ext cx="6867600" cy="1721700"/>
          </a:xfrm>
          <a:prstGeom prst="rect">
            <a:avLst/>
          </a:prstGeom>
          <a:noFill/>
          <a:ln>
            <a:noFill/>
          </a:ln>
        </p:spPr>
        <p:txBody>
          <a:bodyPr spcFirstLastPara="1" wrap="square" lIns="91425" tIns="91425" rIns="91425" bIns="91425" anchor="t" anchorCtr="0">
            <a:noAutofit/>
          </a:bodyPr>
          <a:lstStyle>
            <a:lvl1pPr marL="457200" lvl="0" indent="-355600" rtl="0">
              <a:spcBef>
                <a:spcPts val="0"/>
              </a:spcBef>
              <a:spcAft>
                <a:spcPts val="0"/>
              </a:spcAft>
              <a:buSzPts val="2000"/>
              <a:buFont typeface="Lato"/>
              <a:buChar char="●"/>
              <a:defRPr sz="2000">
                <a:latin typeface="Lato"/>
                <a:ea typeface="Lato"/>
                <a:cs typeface="Lato"/>
                <a:sym typeface="Lato"/>
              </a:defRPr>
            </a:lvl1pPr>
            <a:lvl2pPr marL="914400" lvl="1" indent="-355600" rtl="0">
              <a:spcBef>
                <a:spcPts val="0"/>
              </a:spcBef>
              <a:spcAft>
                <a:spcPts val="0"/>
              </a:spcAft>
              <a:buSzPts val="2000"/>
              <a:buFont typeface="Lato"/>
              <a:buChar char="○"/>
              <a:defRPr sz="2000">
                <a:latin typeface="Lato"/>
                <a:ea typeface="Lato"/>
                <a:cs typeface="Lato"/>
                <a:sym typeface="Lato"/>
              </a:defRPr>
            </a:lvl2pPr>
            <a:lvl3pPr marL="1371600" lvl="2" indent="-355600" rtl="0">
              <a:spcBef>
                <a:spcPts val="0"/>
              </a:spcBef>
              <a:spcAft>
                <a:spcPts val="0"/>
              </a:spcAft>
              <a:buSzPts val="2000"/>
              <a:buFont typeface="Lato"/>
              <a:buChar char="■"/>
              <a:defRPr sz="2000">
                <a:latin typeface="Lato"/>
                <a:ea typeface="Lato"/>
                <a:cs typeface="Lato"/>
                <a:sym typeface="Lato"/>
              </a:defRPr>
            </a:lvl3pPr>
            <a:lvl4pPr marL="1828800" lvl="3" indent="-355600" rtl="0">
              <a:spcBef>
                <a:spcPts val="0"/>
              </a:spcBef>
              <a:spcAft>
                <a:spcPts val="0"/>
              </a:spcAft>
              <a:buSzPts val="2000"/>
              <a:buFont typeface="Lato"/>
              <a:buChar char="●"/>
              <a:defRPr sz="2000">
                <a:latin typeface="Lato"/>
                <a:ea typeface="Lato"/>
                <a:cs typeface="Lato"/>
                <a:sym typeface="Lato"/>
              </a:defRPr>
            </a:lvl4pPr>
            <a:lvl5pPr marL="2286000" lvl="4" indent="-355600" rtl="0">
              <a:spcBef>
                <a:spcPts val="0"/>
              </a:spcBef>
              <a:spcAft>
                <a:spcPts val="0"/>
              </a:spcAft>
              <a:buSzPts val="2000"/>
              <a:buFont typeface="Lato"/>
              <a:buChar char="○"/>
              <a:defRPr sz="2000">
                <a:latin typeface="Lato"/>
                <a:ea typeface="Lato"/>
                <a:cs typeface="Lato"/>
                <a:sym typeface="Lato"/>
              </a:defRPr>
            </a:lvl5pPr>
            <a:lvl6pPr marL="2743200" lvl="5" indent="-355600" rtl="0">
              <a:spcBef>
                <a:spcPts val="0"/>
              </a:spcBef>
              <a:spcAft>
                <a:spcPts val="0"/>
              </a:spcAft>
              <a:buSzPts val="2000"/>
              <a:buFont typeface="Lato"/>
              <a:buChar char="■"/>
              <a:defRPr sz="2000">
                <a:latin typeface="Lato"/>
                <a:ea typeface="Lato"/>
                <a:cs typeface="Lato"/>
                <a:sym typeface="Lato"/>
              </a:defRPr>
            </a:lvl6pPr>
            <a:lvl7pPr marL="3200400" lvl="6" indent="-355600" rtl="0">
              <a:spcBef>
                <a:spcPts val="0"/>
              </a:spcBef>
              <a:spcAft>
                <a:spcPts val="0"/>
              </a:spcAft>
              <a:buSzPts val="2000"/>
              <a:buFont typeface="Lato"/>
              <a:buChar char="●"/>
              <a:defRPr sz="2000">
                <a:latin typeface="Lato"/>
                <a:ea typeface="Lato"/>
                <a:cs typeface="Lato"/>
                <a:sym typeface="Lato"/>
              </a:defRPr>
            </a:lvl7pPr>
            <a:lvl8pPr marL="3657600" lvl="7" indent="-355600" rtl="0">
              <a:spcBef>
                <a:spcPts val="0"/>
              </a:spcBef>
              <a:spcAft>
                <a:spcPts val="0"/>
              </a:spcAft>
              <a:buSzPts val="2000"/>
              <a:buFont typeface="Lato"/>
              <a:buChar char="○"/>
              <a:defRPr sz="2000">
                <a:latin typeface="Lato"/>
                <a:ea typeface="Lato"/>
                <a:cs typeface="Lato"/>
                <a:sym typeface="Lato"/>
              </a:defRPr>
            </a:lvl8pPr>
            <a:lvl9pPr marL="4114800" lvl="8" indent="-355600" rtl="0">
              <a:spcBef>
                <a:spcPts val="0"/>
              </a:spcBef>
              <a:spcAft>
                <a:spcPts val="0"/>
              </a:spcAft>
              <a:buSzPts val="2000"/>
              <a:buFont typeface="Lato"/>
              <a:buChar char="■"/>
              <a:defRPr sz="2000">
                <a:latin typeface="Lato"/>
                <a:ea typeface="Lato"/>
                <a:cs typeface="Lato"/>
                <a:sym typeface="Lato"/>
              </a:defRPr>
            </a:lvl9pPr>
          </a:lstStyle>
          <a:p>
            <a:endParaRPr/>
          </a:p>
        </p:txBody>
      </p:sp>
      <p:sp>
        <p:nvSpPr>
          <p:cNvPr id="30" name="Google Shape;30;p7"/>
          <p:cNvSpPr txBox="1">
            <a:spLocks noGrp="1"/>
          </p:cNvSpPr>
          <p:nvPr>
            <p:ph type="title"/>
          </p:nvPr>
        </p:nvSpPr>
        <p:spPr>
          <a:xfrm>
            <a:off x="0" y="749750"/>
            <a:ext cx="9144000" cy="6210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3000">
                <a:latin typeface="Rubik"/>
                <a:ea typeface="Rubik"/>
                <a:cs typeface="Rubik"/>
                <a:sym typeface="Rubik"/>
              </a:defRPr>
            </a:lvl1pPr>
            <a:lvl2pPr lvl="1" rtl="0">
              <a:spcBef>
                <a:spcPts val="0"/>
              </a:spcBef>
              <a:spcAft>
                <a:spcPts val="0"/>
              </a:spcAft>
              <a:buNone/>
              <a:defRPr sz="3000">
                <a:latin typeface="Rubik"/>
                <a:ea typeface="Rubik"/>
                <a:cs typeface="Rubik"/>
                <a:sym typeface="Rubik"/>
              </a:defRPr>
            </a:lvl2pPr>
            <a:lvl3pPr lvl="2" rtl="0">
              <a:spcBef>
                <a:spcPts val="0"/>
              </a:spcBef>
              <a:spcAft>
                <a:spcPts val="0"/>
              </a:spcAft>
              <a:buNone/>
              <a:defRPr sz="3000">
                <a:latin typeface="Rubik"/>
                <a:ea typeface="Rubik"/>
                <a:cs typeface="Rubik"/>
                <a:sym typeface="Rubik"/>
              </a:defRPr>
            </a:lvl3pPr>
            <a:lvl4pPr lvl="3" rtl="0">
              <a:spcBef>
                <a:spcPts val="0"/>
              </a:spcBef>
              <a:spcAft>
                <a:spcPts val="0"/>
              </a:spcAft>
              <a:buNone/>
              <a:defRPr sz="3000">
                <a:latin typeface="Rubik"/>
                <a:ea typeface="Rubik"/>
                <a:cs typeface="Rubik"/>
                <a:sym typeface="Rubik"/>
              </a:defRPr>
            </a:lvl4pPr>
            <a:lvl5pPr lvl="4" rtl="0">
              <a:spcBef>
                <a:spcPts val="0"/>
              </a:spcBef>
              <a:spcAft>
                <a:spcPts val="0"/>
              </a:spcAft>
              <a:buNone/>
              <a:defRPr sz="3000">
                <a:latin typeface="Rubik"/>
                <a:ea typeface="Rubik"/>
                <a:cs typeface="Rubik"/>
                <a:sym typeface="Rubik"/>
              </a:defRPr>
            </a:lvl5pPr>
            <a:lvl6pPr lvl="5" rtl="0">
              <a:spcBef>
                <a:spcPts val="0"/>
              </a:spcBef>
              <a:spcAft>
                <a:spcPts val="0"/>
              </a:spcAft>
              <a:buNone/>
              <a:defRPr sz="3000">
                <a:latin typeface="Rubik"/>
                <a:ea typeface="Rubik"/>
                <a:cs typeface="Rubik"/>
                <a:sym typeface="Rubik"/>
              </a:defRPr>
            </a:lvl6pPr>
            <a:lvl7pPr lvl="6" rtl="0">
              <a:spcBef>
                <a:spcPts val="0"/>
              </a:spcBef>
              <a:spcAft>
                <a:spcPts val="0"/>
              </a:spcAft>
              <a:buNone/>
              <a:defRPr sz="3000">
                <a:latin typeface="Rubik"/>
                <a:ea typeface="Rubik"/>
                <a:cs typeface="Rubik"/>
                <a:sym typeface="Rubik"/>
              </a:defRPr>
            </a:lvl7pPr>
            <a:lvl8pPr lvl="7" rtl="0">
              <a:spcBef>
                <a:spcPts val="0"/>
              </a:spcBef>
              <a:spcAft>
                <a:spcPts val="0"/>
              </a:spcAft>
              <a:buNone/>
              <a:defRPr sz="3000">
                <a:latin typeface="Rubik"/>
                <a:ea typeface="Rubik"/>
                <a:cs typeface="Rubik"/>
                <a:sym typeface="Rubik"/>
              </a:defRPr>
            </a:lvl8pPr>
            <a:lvl9pPr lvl="8" rtl="0">
              <a:spcBef>
                <a:spcPts val="0"/>
              </a:spcBef>
              <a:spcAft>
                <a:spcPts val="0"/>
              </a:spcAft>
              <a:buNone/>
              <a:defRPr sz="3000">
                <a:latin typeface="Rubik"/>
                <a:ea typeface="Rubik"/>
                <a:cs typeface="Rubik"/>
                <a:sym typeface="Rubik"/>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3 columns">
  <p:cSld name="CUSTOM_4">
    <p:spTree>
      <p:nvGrpSpPr>
        <p:cNvPr id="1" name="Shape 31"/>
        <p:cNvGrpSpPr/>
        <p:nvPr/>
      </p:nvGrpSpPr>
      <p:grpSpPr>
        <a:xfrm>
          <a:off x="0" y="0"/>
          <a:ext cx="0" cy="0"/>
          <a:chOff x="0" y="0"/>
          <a:chExt cx="0" cy="0"/>
        </a:xfrm>
      </p:grpSpPr>
      <p:cxnSp>
        <p:nvCxnSpPr>
          <p:cNvPr id="32" name="Google Shape;32;p8"/>
          <p:cNvCxnSpPr/>
          <p:nvPr/>
        </p:nvCxnSpPr>
        <p:spPr>
          <a:xfrm>
            <a:off x="3166753" y="1960850"/>
            <a:ext cx="0" cy="2244900"/>
          </a:xfrm>
          <a:prstGeom prst="straightConnector1">
            <a:avLst/>
          </a:prstGeom>
          <a:noFill/>
          <a:ln w="9525" cap="flat" cmpd="sng">
            <a:solidFill>
              <a:srgbClr val="999999"/>
            </a:solidFill>
            <a:prstDash val="solid"/>
            <a:round/>
            <a:headEnd type="none" w="med" len="med"/>
            <a:tailEnd type="none" w="med" len="med"/>
          </a:ln>
        </p:spPr>
      </p:cxnSp>
      <p:cxnSp>
        <p:nvCxnSpPr>
          <p:cNvPr id="33" name="Google Shape;33;p8"/>
          <p:cNvCxnSpPr/>
          <p:nvPr/>
        </p:nvCxnSpPr>
        <p:spPr>
          <a:xfrm>
            <a:off x="5977234" y="1960850"/>
            <a:ext cx="0" cy="2244900"/>
          </a:xfrm>
          <a:prstGeom prst="straightConnector1">
            <a:avLst/>
          </a:prstGeom>
          <a:noFill/>
          <a:ln w="9525" cap="flat" cmpd="sng">
            <a:solidFill>
              <a:srgbClr val="999999"/>
            </a:solidFill>
            <a:prstDash val="solid"/>
            <a:round/>
            <a:headEnd type="none" w="med" len="med"/>
            <a:tailEnd type="none" w="med" len="med"/>
          </a:ln>
        </p:spPr>
      </p:cxnSp>
      <p:sp>
        <p:nvSpPr>
          <p:cNvPr id="34" name="Google Shape;34;p8"/>
          <p:cNvSpPr txBox="1">
            <a:spLocks noGrp="1"/>
          </p:cNvSpPr>
          <p:nvPr>
            <p:ph type="title"/>
          </p:nvPr>
        </p:nvSpPr>
        <p:spPr>
          <a:xfrm>
            <a:off x="0" y="267050"/>
            <a:ext cx="9144000" cy="6210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3000">
                <a:latin typeface="Rubik"/>
                <a:ea typeface="Rubik"/>
                <a:cs typeface="Rubik"/>
                <a:sym typeface="Rubik"/>
              </a:defRPr>
            </a:lvl1pPr>
            <a:lvl2pPr lvl="1" rtl="0">
              <a:spcBef>
                <a:spcPts val="0"/>
              </a:spcBef>
              <a:spcAft>
                <a:spcPts val="0"/>
              </a:spcAft>
              <a:buNone/>
              <a:defRPr sz="3000">
                <a:latin typeface="Rubik"/>
                <a:ea typeface="Rubik"/>
                <a:cs typeface="Rubik"/>
                <a:sym typeface="Rubik"/>
              </a:defRPr>
            </a:lvl2pPr>
            <a:lvl3pPr lvl="2" rtl="0">
              <a:spcBef>
                <a:spcPts val="0"/>
              </a:spcBef>
              <a:spcAft>
                <a:spcPts val="0"/>
              </a:spcAft>
              <a:buNone/>
              <a:defRPr sz="3000">
                <a:latin typeface="Rubik"/>
                <a:ea typeface="Rubik"/>
                <a:cs typeface="Rubik"/>
                <a:sym typeface="Rubik"/>
              </a:defRPr>
            </a:lvl3pPr>
            <a:lvl4pPr lvl="3" rtl="0">
              <a:spcBef>
                <a:spcPts val="0"/>
              </a:spcBef>
              <a:spcAft>
                <a:spcPts val="0"/>
              </a:spcAft>
              <a:buNone/>
              <a:defRPr sz="3000">
                <a:latin typeface="Rubik"/>
                <a:ea typeface="Rubik"/>
                <a:cs typeface="Rubik"/>
                <a:sym typeface="Rubik"/>
              </a:defRPr>
            </a:lvl4pPr>
            <a:lvl5pPr lvl="4" rtl="0">
              <a:spcBef>
                <a:spcPts val="0"/>
              </a:spcBef>
              <a:spcAft>
                <a:spcPts val="0"/>
              </a:spcAft>
              <a:buNone/>
              <a:defRPr sz="3000">
                <a:latin typeface="Rubik"/>
                <a:ea typeface="Rubik"/>
                <a:cs typeface="Rubik"/>
                <a:sym typeface="Rubik"/>
              </a:defRPr>
            </a:lvl5pPr>
            <a:lvl6pPr lvl="5" rtl="0">
              <a:spcBef>
                <a:spcPts val="0"/>
              </a:spcBef>
              <a:spcAft>
                <a:spcPts val="0"/>
              </a:spcAft>
              <a:buNone/>
              <a:defRPr sz="3000">
                <a:latin typeface="Rubik"/>
                <a:ea typeface="Rubik"/>
                <a:cs typeface="Rubik"/>
                <a:sym typeface="Rubik"/>
              </a:defRPr>
            </a:lvl6pPr>
            <a:lvl7pPr lvl="6" rtl="0">
              <a:spcBef>
                <a:spcPts val="0"/>
              </a:spcBef>
              <a:spcAft>
                <a:spcPts val="0"/>
              </a:spcAft>
              <a:buNone/>
              <a:defRPr sz="3000">
                <a:latin typeface="Rubik"/>
                <a:ea typeface="Rubik"/>
                <a:cs typeface="Rubik"/>
                <a:sym typeface="Rubik"/>
              </a:defRPr>
            </a:lvl7pPr>
            <a:lvl8pPr lvl="7" rtl="0">
              <a:spcBef>
                <a:spcPts val="0"/>
              </a:spcBef>
              <a:spcAft>
                <a:spcPts val="0"/>
              </a:spcAft>
              <a:buNone/>
              <a:defRPr sz="3000">
                <a:latin typeface="Rubik"/>
                <a:ea typeface="Rubik"/>
                <a:cs typeface="Rubik"/>
                <a:sym typeface="Rubik"/>
              </a:defRPr>
            </a:lvl8pPr>
            <a:lvl9pPr lvl="8" rtl="0">
              <a:spcBef>
                <a:spcPts val="0"/>
              </a:spcBef>
              <a:spcAft>
                <a:spcPts val="0"/>
              </a:spcAft>
              <a:buNone/>
              <a:defRPr sz="3000">
                <a:latin typeface="Rubik"/>
                <a:ea typeface="Rubik"/>
                <a:cs typeface="Rubik"/>
                <a:sym typeface="Rubik"/>
              </a:defRPr>
            </a:lvl9pPr>
          </a:lstStyle>
          <a:p>
            <a:endParaRPr/>
          </a:p>
        </p:txBody>
      </p:sp>
      <p:sp>
        <p:nvSpPr>
          <p:cNvPr id="35" name="Google Shape;35;p8"/>
          <p:cNvSpPr txBox="1">
            <a:spLocks noGrp="1"/>
          </p:cNvSpPr>
          <p:nvPr>
            <p:ph type="body" idx="1"/>
          </p:nvPr>
        </p:nvSpPr>
        <p:spPr>
          <a:xfrm>
            <a:off x="611613" y="1960850"/>
            <a:ext cx="2299800" cy="2354400"/>
          </a:xfrm>
          <a:prstGeom prst="rect">
            <a:avLst/>
          </a:prstGeom>
          <a:noFill/>
          <a:ln>
            <a:noFill/>
          </a:ln>
        </p:spPr>
        <p:txBody>
          <a:bodyPr spcFirstLastPara="1" wrap="square" lIns="91425" tIns="91425" rIns="91425" bIns="91425" anchor="t" anchorCtr="0">
            <a:noAutofit/>
          </a:bodyPr>
          <a:lstStyle>
            <a:lvl1pPr marL="457200" lvl="0" indent="-304800" rtl="0">
              <a:spcBef>
                <a:spcPts val="0"/>
              </a:spcBef>
              <a:spcAft>
                <a:spcPts val="0"/>
              </a:spcAft>
              <a:buSzPts val="1200"/>
              <a:buFont typeface="Lato"/>
              <a:buChar char="●"/>
              <a:defRPr sz="1200">
                <a:latin typeface="Lato"/>
                <a:ea typeface="Lato"/>
                <a:cs typeface="Lato"/>
                <a:sym typeface="Lato"/>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36" name="Google Shape;36;p8"/>
          <p:cNvSpPr txBox="1">
            <a:spLocks noGrp="1"/>
          </p:cNvSpPr>
          <p:nvPr>
            <p:ph type="body" idx="2"/>
          </p:nvPr>
        </p:nvSpPr>
        <p:spPr>
          <a:xfrm>
            <a:off x="3422094" y="1960850"/>
            <a:ext cx="2299800" cy="2354400"/>
          </a:xfrm>
          <a:prstGeom prst="rect">
            <a:avLst/>
          </a:prstGeom>
          <a:noFill/>
          <a:ln>
            <a:noFill/>
          </a:ln>
        </p:spPr>
        <p:txBody>
          <a:bodyPr spcFirstLastPara="1" wrap="square" lIns="91425" tIns="91425" rIns="91425" bIns="91425" anchor="t" anchorCtr="0">
            <a:noAutofit/>
          </a:bodyPr>
          <a:lstStyle>
            <a:lvl1pPr marL="457200" lvl="0" indent="-304800" rtl="0">
              <a:spcBef>
                <a:spcPts val="0"/>
              </a:spcBef>
              <a:spcAft>
                <a:spcPts val="0"/>
              </a:spcAft>
              <a:buSzPts val="1200"/>
              <a:buFont typeface="Lato"/>
              <a:buChar char="●"/>
              <a:defRPr sz="1200">
                <a:latin typeface="Lato"/>
                <a:ea typeface="Lato"/>
                <a:cs typeface="Lato"/>
                <a:sym typeface="Lato"/>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37" name="Google Shape;37;p8"/>
          <p:cNvSpPr txBox="1">
            <a:spLocks noGrp="1"/>
          </p:cNvSpPr>
          <p:nvPr>
            <p:ph type="body" idx="3"/>
          </p:nvPr>
        </p:nvSpPr>
        <p:spPr>
          <a:xfrm>
            <a:off x="6232575" y="1960850"/>
            <a:ext cx="2299800" cy="2354400"/>
          </a:xfrm>
          <a:prstGeom prst="rect">
            <a:avLst/>
          </a:prstGeom>
          <a:noFill/>
          <a:ln>
            <a:noFill/>
          </a:ln>
        </p:spPr>
        <p:txBody>
          <a:bodyPr spcFirstLastPara="1" wrap="square" lIns="91425" tIns="91425" rIns="91425" bIns="91425" anchor="t" anchorCtr="0">
            <a:noAutofit/>
          </a:bodyPr>
          <a:lstStyle>
            <a:lvl1pPr marL="457200" lvl="0" indent="-304800" rtl="0">
              <a:spcBef>
                <a:spcPts val="0"/>
              </a:spcBef>
              <a:spcAft>
                <a:spcPts val="0"/>
              </a:spcAft>
              <a:buSzPts val="1200"/>
              <a:buFont typeface="Lato"/>
              <a:buChar char="●"/>
              <a:defRPr sz="1200">
                <a:latin typeface="Lato"/>
                <a:ea typeface="Lato"/>
                <a:cs typeface="Lato"/>
                <a:sym typeface="Lato"/>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38" name="Google Shape;38;p8"/>
          <p:cNvSpPr txBox="1">
            <a:spLocks noGrp="1"/>
          </p:cNvSpPr>
          <p:nvPr>
            <p:ph type="subTitle" idx="4"/>
          </p:nvPr>
        </p:nvSpPr>
        <p:spPr>
          <a:xfrm>
            <a:off x="611625" y="1234075"/>
            <a:ext cx="2299800" cy="5448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None/>
              <a:defRPr sz="3400">
                <a:latin typeface="Rubik Medium"/>
                <a:ea typeface="Rubik Medium"/>
                <a:cs typeface="Rubik Medium"/>
                <a:sym typeface="Rubik Medium"/>
              </a:defRPr>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a:endParaRPr/>
          </a:p>
        </p:txBody>
      </p:sp>
      <p:sp>
        <p:nvSpPr>
          <p:cNvPr id="39" name="Google Shape;39;p8"/>
          <p:cNvSpPr txBox="1">
            <a:spLocks noGrp="1"/>
          </p:cNvSpPr>
          <p:nvPr>
            <p:ph type="subTitle" idx="5"/>
          </p:nvPr>
        </p:nvSpPr>
        <p:spPr>
          <a:xfrm>
            <a:off x="3422100" y="1234075"/>
            <a:ext cx="2299800" cy="5448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3400">
                <a:latin typeface="Rubik Medium"/>
                <a:ea typeface="Rubik Medium"/>
                <a:cs typeface="Rubik Medium"/>
                <a:sym typeface="Rubik Medium"/>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40" name="Google Shape;40;p8"/>
          <p:cNvSpPr txBox="1">
            <a:spLocks noGrp="1"/>
          </p:cNvSpPr>
          <p:nvPr>
            <p:ph type="subTitle" idx="6"/>
          </p:nvPr>
        </p:nvSpPr>
        <p:spPr>
          <a:xfrm>
            <a:off x="6232575" y="1234075"/>
            <a:ext cx="2299800" cy="5448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3400">
                <a:latin typeface="Rubik Medium"/>
                <a:ea typeface="Rubik Medium"/>
                <a:cs typeface="Rubik Medium"/>
                <a:sym typeface="Rubik Medium"/>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ideo Only">
  <p:cSld name="CUSTOM_5">
    <p:spTree>
      <p:nvGrpSpPr>
        <p:cNvPr id="1" name="Shape 41"/>
        <p:cNvGrpSpPr/>
        <p:nvPr/>
      </p:nvGrpSpPr>
      <p:grpSpPr>
        <a:xfrm>
          <a:off x="0" y="0"/>
          <a:ext cx="0" cy="0"/>
          <a:chOff x="0" y="0"/>
          <a:chExt cx="0" cy="0"/>
        </a:xfrm>
      </p:grpSpPr>
      <p:sp>
        <p:nvSpPr>
          <p:cNvPr id="42" name="Google Shape;42;p9"/>
          <p:cNvSpPr txBox="1">
            <a:spLocks noGrp="1"/>
          </p:cNvSpPr>
          <p:nvPr>
            <p:ph type="title"/>
          </p:nvPr>
        </p:nvSpPr>
        <p:spPr>
          <a:xfrm>
            <a:off x="0" y="519850"/>
            <a:ext cx="9144000" cy="6210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3000">
                <a:latin typeface="Rubik"/>
                <a:ea typeface="Rubik"/>
                <a:cs typeface="Rubik"/>
                <a:sym typeface="Rubik"/>
              </a:defRPr>
            </a:lvl1pPr>
            <a:lvl2pPr lvl="1" rtl="0">
              <a:spcBef>
                <a:spcPts val="0"/>
              </a:spcBef>
              <a:spcAft>
                <a:spcPts val="0"/>
              </a:spcAft>
              <a:buNone/>
              <a:defRPr sz="3000">
                <a:latin typeface="Rubik"/>
                <a:ea typeface="Rubik"/>
                <a:cs typeface="Rubik"/>
                <a:sym typeface="Rubik"/>
              </a:defRPr>
            </a:lvl2pPr>
            <a:lvl3pPr lvl="2" rtl="0">
              <a:spcBef>
                <a:spcPts val="0"/>
              </a:spcBef>
              <a:spcAft>
                <a:spcPts val="0"/>
              </a:spcAft>
              <a:buNone/>
              <a:defRPr sz="3000">
                <a:latin typeface="Rubik"/>
                <a:ea typeface="Rubik"/>
                <a:cs typeface="Rubik"/>
                <a:sym typeface="Rubik"/>
              </a:defRPr>
            </a:lvl3pPr>
            <a:lvl4pPr lvl="3" rtl="0">
              <a:spcBef>
                <a:spcPts val="0"/>
              </a:spcBef>
              <a:spcAft>
                <a:spcPts val="0"/>
              </a:spcAft>
              <a:buNone/>
              <a:defRPr sz="3000">
                <a:latin typeface="Rubik"/>
                <a:ea typeface="Rubik"/>
                <a:cs typeface="Rubik"/>
                <a:sym typeface="Rubik"/>
              </a:defRPr>
            </a:lvl4pPr>
            <a:lvl5pPr lvl="4" rtl="0">
              <a:spcBef>
                <a:spcPts val="0"/>
              </a:spcBef>
              <a:spcAft>
                <a:spcPts val="0"/>
              </a:spcAft>
              <a:buNone/>
              <a:defRPr sz="3000">
                <a:latin typeface="Rubik"/>
                <a:ea typeface="Rubik"/>
                <a:cs typeface="Rubik"/>
                <a:sym typeface="Rubik"/>
              </a:defRPr>
            </a:lvl5pPr>
            <a:lvl6pPr lvl="5" rtl="0">
              <a:spcBef>
                <a:spcPts val="0"/>
              </a:spcBef>
              <a:spcAft>
                <a:spcPts val="0"/>
              </a:spcAft>
              <a:buNone/>
              <a:defRPr sz="3000">
                <a:latin typeface="Rubik"/>
                <a:ea typeface="Rubik"/>
                <a:cs typeface="Rubik"/>
                <a:sym typeface="Rubik"/>
              </a:defRPr>
            </a:lvl6pPr>
            <a:lvl7pPr lvl="6" rtl="0">
              <a:spcBef>
                <a:spcPts val="0"/>
              </a:spcBef>
              <a:spcAft>
                <a:spcPts val="0"/>
              </a:spcAft>
              <a:buNone/>
              <a:defRPr sz="3000">
                <a:latin typeface="Rubik"/>
                <a:ea typeface="Rubik"/>
                <a:cs typeface="Rubik"/>
                <a:sym typeface="Rubik"/>
              </a:defRPr>
            </a:lvl7pPr>
            <a:lvl8pPr lvl="7" rtl="0">
              <a:spcBef>
                <a:spcPts val="0"/>
              </a:spcBef>
              <a:spcAft>
                <a:spcPts val="0"/>
              </a:spcAft>
              <a:buNone/>
              <a:defRPr sz="3000">
                <a:latin typeface="Rubik"/>
                <a:ea typeface="Rubik"/>
                <a:cs typeface="Rubik"/>
                <a:sym typeface="Rubik"/>
              </a:defRPr>
            </a:lvl8pPr>
            <a:lvl9pPr lvl="8" rtl="0">
              <a:spcBef>
                <a:spcPts val="0"/>
              </a:spcBef>
              <a:spcAft>
                <a:spcPts val="0"/>
              </a:spcAft>
              <a:buNone/>
              <a:defRPr sz="3000">
                <a:latin typeface="Rubik"/>
                <a:ea typeface="Rubik"/>
                <a:cs typeface="Rubik"/>
                <a:sym typeface="Rubik"/>
              </a:defRPr>
            </a:lvl9pPr>
          </a:lstStyle>
          <a:p>
            <a:endParaRPr/>
          </a:p>
        </p:txBody>
      </p:sp>
      <p:sp>
        <p:nvSpPr>
          <p:cNvPr id="43" name="Google Shape;43;p9"/>
          <p:cNvSpPr txBox="1">
            <a:spLocks noGrp="1"/>
          </p:cNvSpPr>
          <p:nvPr>
            <p:ph type="subTitle" idx="1"/>
          </p:nvPr>
        </p:nvSpPr>
        <p:spPr>
          <a:xfrm>
            <a:off x="577550" y="196150"/>
            <a:ext cx="3639600" cy="323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1200">
                <a:latin typeface="Rubik"/>
                <a:ea typeface="Rubik"/>
                <a:cs typeface="Rubik"/>
                <a:sym typeface="Rubik"/>
              </a:defRPr>
            </a:lvl1pPr>
            <a:lvl2pPr lvl="1" rtl="0">
              <a:spcBef>
                <a:spcPts val="0"/>
              </a:spcBef>
              <a:spcAft>
                <a:spcPts val="0"/>
              </a:spcAft>
              <a:buNone/>
              <a:defRPr sz="1200">
                <a:latin typeface="Rubik"/>
                <a:ea typeface="Rubik"/>
                <a:cs typeface="Rubik"/>
                <a:sym typeface="Rubik"/>
              </a:defRPr>
            </a:lvl2pPr>
            <a:lvl3pPr lvl="2" rtl="0">
              <a:spcBef>
                <a:spcPts val="0"/>
              </a:spcBef>
              <a:spcAft>
                <a:spcPts val="0"/>
              </a:spcAft>
              <a:buNone/>
              <a:defRPr sz="1200">
                <a:latin typeface="Rubik"/>
                <a:ea typeface="Rubik"/>
                <a:cs typeface="Rubik"/>
                <a:sym typeface="Rubik"/>
              </a:defRPr>
            </a:lvl3pPr>
            <a:lvl4pPr lvl="3" rtl="0">
              <a:spcBef>
                <a:spcPts val="0"/>
              </a:spcBef>
              <a:spcAft>
                <a:spcPts val="0"/>
              </a:spcAft>
              <a:buNone/>
              <a:defRPr sz="1200">
                <a:latin typeface="Rubik"/>
                <a:ea typeface="Rubik"/>
                <a:cs typeface="Rubik"/>
                <a:sym typeface="Rubik"/>
              </a:defRPr>
            </a:lvl4pPr>
            <a:lvl5pPr lvl="4" rtl="0">
              <a:spcBef>
                <a:spcPts val="0"/>
              </a:spcBef>
              <a:spcAft>
                <a:spcPts val="0"/>
              </a:spcAft>
              <a:buNone/>
              <a:defRPr sz="1200">
                <a:latin typeface="Rubik"/>
                <a:ea typeface="Rubik"/>
                <a:cs typeface="Rubik"/>
                <a:sym typeface="Rubik"/>
              </a:defRPr>
            </a:lvl5pPr>
            <a:lvl6pPr lvl="5" rtl="0">
              <a:spcBef>
                <a:spcPts val="0"/>
              </a:spcBef>
              <a:spcAft>
                <a:spcPts val="0"/>
              </a:spcAft>
              <a:buNone/>
              <a:defRPr sz="1200">
                <a:latin typeface="Rubik"/>
                <a:ea typeface="Rubik"/>
                <a:cs typeface="Rubik"/>
                <a:sym typeface="Rubik"/>
              </a:defRPr>
            </a:lvl6pPr>
            <a:lvl7pPr lvl="6" rtl="0">
              <a:spcBef>
                <a:spcPts val="0"/>
              </a:spcBef>
              <a:spcAft>
                <a:spcPts val="0"/>
              </a:spcAft>
              <a:buNone/>
              <a:defRPr sz="1200">
                <a:latin typeface="Rubik"/>
                <a:ea typeface="Rubik"/>
                <a:cs typeface="Rubik"/>
                <a:sym typeface="Rubik"/>
              </a:defRPr>
            </a:lvl7pPr>
            <a:lvl8pPr lvl="7" rtl="0">
              <a:spcBef>
                <a:spcPts val="0"/>
              </a:spcBef>
              <a:spcAft>
                <a:spcPts val="0"/>
              </a:spcAft>
              <a:buNone/>
              <a:defRPr sz="1200">
                <a:latin typeface="Rubik"/>
                <a:ea typeface="Rubik"/>
                <a:cs typeface="Rubik"/>
                <a:sym typeface="Rubik"/>
              </a:defRPr>
            </a:lvl8pPr>
            <a:lvl9pPr lvl="8" rtl="0">
              <a:spcBef>
                <a:spcPts val="0"/>
              </a:spcBef>
              <a:spcAft>
                <a:spcPts val="0"/>
              </a:spcAft>
              <a:buNone/>
              <a:defRPr sz="1200">
                <a:latin typeface="Rubik"/>
                <a:ea typeface="Rubik"/>
                <a:cs typeface="Rubik"/>
                <a:sym typeface="Rubik"/>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44"/>
        <p:cNvGrpSpPr/>
        <p:nvPr/>
      </p:nvGrpSpPr>
      <p:grpSpPr>
        <a:xfrm>
          <a:off x="0" y="0"/>
          <a:ext cx="0" cy="0"/>
          <a:chOff x="0" y="0"/>
          <a:chExt cx="0" cy="0"/>
        </a:xfrm>
      </p:grpSpPr>
      <p:sp>
        <p:nvSpPr>
          <p:cNvPr id="45" name="Google Shape;45;p10"/>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rtl="0">
              <a:spcBef>
                <a:spcPts val="0"/>
              </a:spcBef>
              <a:spcAft>
                <a:spcPts val="0"/>
              </a:spcAft>
              <a:buSzPts val="5200"/>
              <a:buChar char="●"/>
              <a:defRPr sz="5200"/>
            </a:lvl1pPr>
            <a:lvl2pPr lvl="1" algn="ctr" rtl="0">
              <a:spcBef>
                <a:spcPts val="0"/>
              </a:spcBef>
              <a:spcAft>
                <a:spcPts val="0"/>
              </a:spcAft>
              <a:buSzPts val="5200"/>
              <a:buChar char="○"/>
              <a:defRPr sz="5200"/>
            </a:lvl2pPr>
            <a:lvl3pPr lvl="2" algn="ctr" rtl="0">
              <a:spcBef>
                <a:spcPts val="0"/>
              </a:spcBef>
              <a:spcAft>
                <a:spcPts val="0"/>
              </a:spcAft>
              <a:buSzPts val="5200"/>
              <a:buChar char="■"/>
              <a:defRPr sz="5200"/>
            </a:lvl3pPr>
            <a:lvl4pPr lvl="3" algn="ctr" rtl="0">
              <a:spcBef>
                <a:spcPts val="0"/>
              </a:spcBef>
              <a:spcAft>
                <a:spcPts val="0"/>
              </a:spcAft>
              <a:buSzPts val="5200"/>
              <a:buChar char="●"/>
              <a:defRPr sz="5200"/>
            </a:lvl4pPr>
            <a:lvl5pPr lvl="4" algn="ctr" rtl="0">
              <a:spcBef>
                <a:spcPts val="0"/>
              </a:spcBef>
              <a:spcAft>
                <a:spcPts val="0"/>
              </a:spcAft>
              <a:buSzPts val="5200"/>
              <a:buChar char="○"/>
              <a:defRPr sz="5200"/>
            </a:lvl5pPr>
            <a:lvl6pPr lvl="5" algn="ctr" rtl="0">
              <a:spcBef>
                <a:spcPts val="0"/>
              </a:spcBef>
              <a:spcAft>
                <a:spcPts val="0"/>
              </a:spcAft>
              <a:buSzPts val="5200"/>
              <a:buChar char="■"/>
              <a:defRPr sz="5200"/>
            </a:lvl6pPr>
            <a:lvl7pPr lvl="6" algn="ctr" rtl="0">
              <a:spcBef>
                <a:spcPts val="0"/>
              </a:spcBef>
              <a:spcAft>
                <a:spcPts val="0"/>
              </a:spcAft>
              <a:buSzPts val="5200"/>
              <a:buChar char="●"/>
              <a:defRPr sz="5200"/>
            </a:lvl7pPr>
            <a:lvl8pPr lvl="7" algn="ctr" rtl="0">
              <a:spcBef>
                <a:spcPts val="0"/>
              </a:spcBef>
              <a:spcAft>
                <a:spcPts val="0"/>
              </a:spcAft>
              <a:buSzPts val="5200"/>
              <a:buChar char="○"/>
              <a:defRPr sz="5200"/>
            </a:lvl8pPr>
            <a:lvl9pPr lvl="8" algn="ctr" rtl="0">
              <a:spcBef>
                <a:spcPts val="0"/>
              </a:spcBef>
              <a:spcAft>
                <a:spcPts val="0"/>
              </a:spcAft>
              <a:buSzPts val="5200"/>
              <a:buChar char="■"/>
              <a:defRPr sz="5200"/>
            </a:lvl9pPr>
          </a:lstStyle>
          <a:p>
            <a:endParaRPr/>
          </a:p>
        </p:txBody>
      </p:sp>
      <p:sp>
        <p:nvSpPr>
          <p:cNvPr id="46" name="Google Shape;46;p10"/>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47" name="Google Shape;47;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p:cSld name="CUSTOM">
    <p:spTree>
      <p:nvGrpSpPr>
        <p:cNvPr id="1" name="Shape 53"/>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9.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pic>
        <p:nvPicPr>
          <p:cNvPr id="6" name="Google Shape;6;p1"/>
          <p:cNvPicPr preferRelativeResize="0"/>
          <p:nvPr/>
        </p:nvPicPr>
        <p:blipFill rotWithShape="1">
          <a:blip r:embed="rId10">
            <a:alphaModFix/>
          </a:blip>
          <a:srcRect/>
          <a:stretch/>
        </p:blipFill>
        <p:spPr>
          <a:xfrm>
            <a:off x="6476875" y="4767625"/>
            <a:ext cx="2532437" cy="240275"/>
          </a:xfrm>
          <a:prstGeom prst="rect">
            <a:avLst/>
          </a:prstGeom>
          <a:noFill/>
          <a:ln>
            <a:noFill/>
          </a:ln>
        </p:spPr>
      </p:pic>
      <p:sp>
        <p:nvSpPr>
          <p:cNvPr id="7" name="Google Shape;7;p1"/>
          <p:cNvSpPr txBox="1"/>
          <p:nvPr/>
        </p:nvSpPr>
        <p:spPr>
          <a:xfrm>
            <a:off x="622525" y="4720200"/>
            <a:ext cx="5026500" cy="335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800" b="1">
                <a:solidFill>
                  <a:srgbClr val="999999"/>
                </a:solidFill>
                <a:latin typeface="Lato"/>
                <a:ea typeface="Lato"/>
                <a:cs typeface="Lato"/>
                <a:sym typeface="Lato"/>
              </a:rPr>
              <a:t>commonsense.org/education</a:t>
            </a:r>
            <a:r>
              <a:rPr lang="en" sz="800">
                <a:solidFill>
                  <a:srgbClr val="999999"/>
                </a:solidFill>
                <a:latin typeface="Lato"/>
                <a:ea typeface="Lato"/>
                <a:cs typeface="Lato"/>
                <a:sym typeface="Lato"/>
              </a:rPr>
              <a:t> </a:t>
            </a:r>
            <a:endParaRPr sz="600">
              <a:solidFill>
                <a:srgbClr val="999999"/>
              </a:solidFill>
              <a:latin typeface="Lato"/>
              <a:ea typeface="Lato"/>
              <a:cs typeface="Lato"/>
              <a:sym typeface="Lato"/>
            </a:endParaRPr>
          </a:p>
          <a:p>
            <a:pPr marL="0" lvl="0" indent="0" algn="l" rtl="0">
              <a:spcBef>
                <a:spcPts val="0"/>
              </a:spcBef>
              <a:spcAft>
                <a:spcPts val="0"/>
              </a:spcAft>
              <a:buNone/>
            </a:pPr>
            <a:r>
              <a:rPr lang="en" sz="600">
                <a:solidFill>
                  <a:srgbClr val="999999"/>
                </a:solidFill>
                <a:highlight>
                  <a:srgbClr val="FFFFFF"/>
                </a:highlight>
                <a:latin typeface="Lato"/>
                <a:ea typeface="Lato"/>
                <a:cs typeface="Lato"/>
                <a:sym typeface="Lato"/>
              </a:rPr>
              <a:t>Shareable with attribution for noncommercial use. Remixing is permitted.</a:t>
            </a:r>
            <a:endParaRPr sz="600">
              <a:solidFill>
                <a:srgbClr val="999999"/>
              </a:solidFill>
              <a:latin typeface="Lato"/>
              <a:ea typeface="Lato"/>
              <a:cs typeface="Lato"/>
              <a:sym typeface="Lato"/>
            </a:endParaRPr>
          </a:p>
        </p:txBody>
      </p:sp>
      <p:pic>
        <p:nvPicPr>
          <p:cNvPr id="8" name="Google Shape;8;p1"/>
          <p:cNvPicPr preferRelativeResize="0"/>
          <p:nvPr/>
        </p:nvPicPr>
        <p:blipFill rotWithShape="1">
          <a:blip r:embed="rId11">
            <a:alphaModFix/>
          </a:blip>
          <a:srcRect l="357" r="357"/>
          <a:stretch/>
        </p:blipFill>
        <p:spPr>
          <a:xfrm>
            <a:off x="134575" y="4835977"/>
            <a:ext cx="487950" cy="171950"/>
          </a:xfrm>
          <a:prstGeom prst="rect">
            <a:avLst/>
          </a:prstGeom>
          <a:noFill/>
          <a:ln>
            <a:noFill/>
          </a:ln>
        </p:spPr>
      </p:pic>
      <p:sp>
        <p:nvSpPr>
          <p:cNvPr id="9" name="Google Shape;9;p1"/>
          <p:cNvSpPr/>
          <p:nvPr/>
        </p:nvSpPr>
        <p:spPr>
          <a:xfrm>
            <a:off x="0" y="4656675"/>
            <a:ext cx="9144000" cy="9600"/>
          </a:xfrm>
          <a:prstGeom prst="rect">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4" r:id="rId6"/>
    <p:sldLayoutId id="2147483655" r:id="rId7"/>
    <p:sldLayoutId id="2147483656"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48"/>
        <p:cNvGrpSpPr/>
        <p:nvPr/>
      </p:nvGrpSpPr>
      <p:grpSpPr>
        <a:xfrm>
          <a:off x="0" y="0"/>
          <a:ext cx="0" cy="0"/>
          <a:chOff x="0" y="0"/>
          <a:chExt cx="0" cy="0"/>
        </a:xfrm>
      </p:grpSpPr>
      <p:pic>
        <p:nvPicPr>
          <p:cNvPr id="49" name="Google Shape;49;p11"/>
          <p:cNvPicPr preferRelativeResize="0"/>
          <p:nvPr/>
        </p:nvPicPr>
        <p:blipFill rotWithShape="1">
          <a:blip r:embed="rId3">
            <a:alphaModFix/>
          </a:blip>
          <a:srcRect/>
          <a:stretch/>
        </p:blipFill>
        <p:spPr>
          <a:xfrm>
            <a:off x="6476875" y="4767625"/>
            <a:ext cx="2532437" cy="240275"/>
          </a:xfrm>
          <a:prstGeom prst="rect">
            <a:avLst/>
          </a:prstGeom>
          <a:noFill/>
          <a:ln>
            <a:noFill/>
          </a:ln>
        </p:spPr>
      </p:pic>
      <p:sp>
        <p:nvSpPr>
          <p:cNvPr id="50" name="Google Shape;50;p11"/>
          <p:cNvSpPr txBox="1"/>
          <p:nvPr/>
        </p:nvSpPr>
        <p:spPr>
          <a:xfrm>
            <a:off x="622525" y="4720200"/>
            <a:ext cx="5026500" cy="335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800" b="1">
                <a:solidFill>
                  <a:srgbClr val="999999"/>
                </a:solidFill>
                <a:latin typeface="Lato"/>
                <a:ea typeface="Lato"/>
                <a:cs typeface="Lato"/>
                <a:sym typeface="Lato"/>
              </a:rPr>
              <a:t>commonsense.org/education</a:t>
            </a:r>
            <a:r>
              <a:rPr lang="en" sz="800">
                <a:solidFill>
                  <a:srgbClr val="999999"/>
                </a:solidFill>
                <a:latin typeface="Lato"/>
                <a:ea typeface="Lato"/>
                <a:cs typeface="Lato"/>
                <a:sym typeface="Lato"/>
              </a:rPr>
              <a:t> </a:t>
            </a:r>
            <a:endParaRPr sz="600">
              <a:solidFill>
                <a:srgbClr val="999999"/>
              </a:solidFill>
              <a:latin typeface="Lato"/>
              <a:ea typeface="Lato"/>
              <a:cs typeface="Lato"/>
              <a:sym typeface="Lato"/>
            </a:endParaRPr>
          </a:p>
          <a:p>
            <a:pPr marL="0" lvl="0" indent="0" algn="l" rtl="0">
              <a:spcBef>
                <a:spcPts val="0"/>
              </a:spcBef>
              <a:spcAft>
                <a:spcPts val="0"/>
              </a:spcAft>
              <a:buNone/>
            </a:pPr>
            <a:r>
              <a:rPr lang="en" sz="600">
                <a:solidFill>
                  <a:srgbClr val="999999"/>
                </a:solidFill>
                <a:highlight>
                  <a:srgbClr val="FFFFFF"/>
                </a:highlight>
                <a:latin typeface="Lato"/>
                <a:ea typeface="Lato"/>
                <a:cs typeface="Lato"/>
                <a:sym typeface="Lato"/>
              </a:rPr>
              <a:t>Shareable with attribution for noncommercial use. Remixing is permitted.</a:t>
            </a:r>
            <a:endParaRPr sz="600">
              <a:solidFill>
                <a:srgbClr val="999999"/>
              </a:solidFill>
              <a:latin typeface="Lato"/>
              <a:ea typeface="Lato"/>
              <a:cs typeface="Lato"/>
              <a:sym typeface="Lato"/>
            </a:endParaRPr>
          </a:p>
        </p:txBody>
      </p:sp>
      <p:pic>
        <p:nvPicPr>
          <p:cNvPr id="51" name="Google Shape;51;p11"/>
          <p:cNvPicPr preferRelativeResize="0"/>
          <p:nvPr/>
        </p:nvPicPr>
        <p:blipFill rotWithShape="1">
          <a:blip r:embed="rId4">
            <a:alphaModFix/>
          </a:blip>
          <a:srcRect l="357" r="357"/>
          <a:stretch/>
        </p:blipFill>
        <p:spPr>
          <a:xfrm>
            <a:off x="134575" y="4835977"/>
            <a:ext cx="487950" cy="171950"/>
          </a:xfrm>
          <a:prstGeom prst="rect">
            <a:avLst/>
          </a:prstGeom>
          <a:noFill/>
          <a:ln>
            <a:noFill/>
          </a:ln>
        </p:spPr>
      </p:pic>
      <p:sp>
        <p:nvSpPr>
          <p:cNvPr id="52" name="Google Shape;52;p11"/>
          <p:cNvSpPr/>
          <p:nvPr/>
        </p:nvSpPr>
        <p:spPr>
          <a:xfrm>
            <a:off x="0" y="4656675"/>
            <a:ext cx="9144000" cy="9600"/>
          </a:xfrm>
          <a:prstGeom prst="rect">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 bg1="lt1" tx1="dk1" bg2="dk2" tx2="lt2" accent1="accent1" accent2="accent2" accent3="accent3" accent4="accent4" accent5="accent5" accent6="accent6" hlink="hlink" folHlink="folHlink"/>
  <p:sldLayoutIdLst>
    <p:sldLayoutId id="2147483657"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3"/>
          <p:cNvSpPr/>
          <p:nvPr/>
        </p:nvSpPr>
        <p:spPr>
          <a:xfrm>
            <a:off x="-150" y="-3075"/>
            <a:ext cx="3631200" cy="51609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13"/>
          <p:cNvSpPr txBox="1"/>
          <p:nvPr/>
        </p:nvSpPr>
        <p:spPr>
          <a:xfrm>
            <a:off x="193350" y="1741900"/>
            <a:ext cx="3227100" cy="1663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3600">
                <a:latin typeface="Rubik"/>
                <a:ea typeface="Rubik"/>
                <a:cs typeface="Rubik"/>
                <a:sym typeface="Rubik"/>
              </a:rPr>
              <a:t>Who Are </a:t>
            </a:r>
            <a:br>
              <a:rPr lang="en" sz="3600">
                <a:latin typeface="Rubik"/>
                <a:ea typeface="Rubik"/>
                <a:cs typeface="Rubik"/>
                <a:sym typeface="Rubik"/>
              </a:rPr>
            </a:br>
            <a:r>
              <a:rPr lang="en" sz="3600">
                <a:latin typeface="Rubik"/>
                <a:ea typeface="Rubik"/>
                <a:cs typeface="Rubik"/>
                <a:sym typeface="Rubik"/>
              </a:rPr>
              <a:t>You Online?</a:t>
            </a:r>
            <a:endParaRPr sz="3600">
              <a:latin typeface="Rubik"/>
              <a:ea typeface="Rubik"/>
              <a:cs typeface="Rubik"/>
              <a:sym typeface="Rubik"/>
            </a:endParaRPr>
          </a:p>
        </p:txBody>
      </p:sp>
      <p:pic>
        <p:nvPicPr>
          <p:cNvPr id="60" name="Google Shape;60;p13"/>
          <p:cNvPicPr preferRelativeResize="0"/>
          <p:nvPr/>
        </p:nvPicPr>
        <p:blipFill>
          <a:blip r:embed="rId3">
            <a:alphaModFix/>
          </a:blip>
          <a:stretch>
            <a:fillRect/>
          </a:stretch>
        </p:blipFill>
        <p:spPr>
          <a:xfrm>
            <a:off x="279275" y="4563276"/>
            <a:ext cx="3064000" cy="290700"/>
          </a:xfrm>
          <a:prstGeom prst="rect">
            <a:avLst/>
          </a:prstGeom>
          <a:noFill/>
          <a:ln>
            <a:noFill/>
          </a:ln>
        </p:spPr>
      </p:pic>
      <p:sp>
        <p:nvSpPr>
          <p:cNvPr id="61" name="Google Shape;61;p13"/>
          <p:cNvSpPr/>
          <p:nvPr/>
        </p:nvSpPr>
        <p:spPr>
          <a:xfrm rot="10800000" flipH="1">
            <a:off x="280125" y="4329642"/>
            <a:ext cx="3063300" cy="34500"/>
          </a:xfrm>
          <a:prstGeom prst="rect">
            <a:avLst/>
          </a:prstGeom>
          <a:solidFill>
            <a:srgbClr val="EFEF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13"/>
          <p:cNvSpPr txBox="1"/>
          <p:nvPr/>
        </p:nvSpPr>
        <p:spPr>
          <a:xfrm>
            <a:off x="193350" y="1423068"/>
            <a:ext cx="2921400" cy="429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rgbClr val="999999"/>
                </a:solidFill>
                <a:latin typeface="Rubik"/>
                <a:ea typeface="Rubik"/>
                <a:cs typeface="Rubik"/>
                <a:sym typeface="Rubik"/>
              </a:rPr>
              <a:t>DIGITAL CITIZENSHIP | GRADE 6</a:t>
            </a:r>
            <a:endParaRPr sz="1200">
              <a:solidFill>
                <a:srgbClr val="999999"/>
              </a:solidFill>
            </a:endParaRPr>
          </a:p>
        </p:txBody>
      </p:sp>
      <p:pic>
        <p:nvPicPr>
          <p:cNvPr id="63" name="Google Shape;63;p13"/>
          <p:cNvPicPr preferRelativeResize="0"/>
          <p:nvPr/>
        </p:nvPicPr>
        <p:blipFill>
          <a:blip r:embed="rId4">
            <a:alphaModFix/>
          </a:blip>
          <a:stretch>
            <a:fillRect/>
          </a:stretch>
        </p:blipFill>
        <p:spPr>
          <a:xfrm>
            <a:off x="-11850" y="0"/>
            <a:ext cx="3642899" cy="910725"/>
          </a:xfrm>
          <a:prstGeom prst="rect">
            <a:avLst/>
          </a:prstGeom>
          <a:noFill/>
          <a:ln>
            <a:noFill/>
          </a:ln>
        </p:spPr>
      </p:pic>
      <p:pic>
        <p:nvPicPr>
          <p:cNvPr id="64" name="Google Shape;64;p13"/>
          <p:cNvPicPr preferRelativeResize="0"/>
          <p:nvPr/>
        </p:nvPicPr>
        <p:blipFill rotWithShape="1">
          <a:blip r:embed="rId5">
            <a:alphaModFix/>
          </a:blip>
          <a:srcRect l="27196" r="19851" b="25633"/>
          <a:stretch/>
        </p:blipFill>
        <p:spPr>
          <a:xfrm>
            <a:off x="3631050" y="0"/>
            <a:ext cx="5512950" cy="516089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0" y="1231400"/>
            <a:ext cx="9144000" cy="621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rgbClr val="006900"/>
              </a:buClr>
              <a:buSzPts val="2000"/>
              <a:buFont typeface="Lato"/>
              <a:buNone/>
            </a:pPr>
            <a:r>
              <a:rPr lang="en">
                <a:solidFill>
                  <a:schemeClr val="dk1"/>
                </a:solidFill>
              </a:rPr>
              <a:t>Essential Question</a:t>
            </a:r>
            <a:endParaRPr/>
          </a:p>
        </p:txBody>
      </p:sp>
      <p:sp>
        <p:nvSpPr>
          <p:cNvPr id="70" name="Google Shape;70;p14"/>
          <p:cNvSpPr txBox="1">
            <a:spLocks noGrp="1"/>
          </p:cNvSpPr>
          <p:nvPr>
            <p:ph type="body" idx="1"/>
          </p:nvPr>
        </p:nvSpPr>
        <p:spPr>
          <a:xfrm>
            <a:off x="1133250" y="2179400"/>
            <a:ext cx="6877500" cy="858600"/>
          </a:xfrm>
          <a:prstGeom prst="rect">
            <a:avLst/>
          </a:prstGeom>
        </p:spPr>
        <p:txBody>
          <a:bodyPr spcFirstLastPara="1" wrap="square" lIns="91425" tIns="91425" rIns="91425" bIns="91425" anchor="t" anchorCtr="0">
            <a:noAutofit/>
          </a:bodyPr>
          <a:lstStyle/>
          <a:p>
            <a:pPr marL="0" lvl="0" indent="0" algn="ctr" rtl="0">
              <a:lnSpc>
                <a:spcPct val="110000"/>
              </a:lnSpc>
              <a:spcBef>
                <a:spcPts val="0"/>
              </a:spcBef>
              <a:spcAft>
                <a:spcPts val="0"/>
              </a:spcAft>
              <a:buClr>
                <a:srgbClr val="FF8855"/>
              </a:buClr>
              <a:buSzPts val="1600"/>
              <a:buFont typeface="Lato"/>
              <a:buNone/>
            </a:pPr>
            <a:r>
              <a:rPr lang="en">
                <a:solidFill>
                  <a:srgbClr val="0F90FF"/>
                </a:solidFill>
              </a:rPr>
              <a:t>What are the benefits and drawbacks of </a:t>
            </a:r>
            <a:br>
              <a:rPr lang="en">
                <a:solidFill>
                  <a:srgbClr val="0F90FF"/>
                </a:solidFill>
              </a:rPr>
            </a:br>
            <a:r>
              <a:rPr lang="en">
                <a:solidFill>
                  <a:srgbClr val="0F90FF"/>
                </a:solidFill>
              </a:rPr>
              <a:t>presenting yourself in different ways online?</a:t>
            </a:r>
            <a:endParaRPr>
              <a:solidFill>
                <a:srgbClr val="0F90FF"/>
              </a:solidFill>
            </a:endParaRPr>
          </a:p>
        </p:txBody>
      </p:sp>
      <p:pic>
        <p:nvPicPr>
          <p:cNvPr id="71" name="Google Shape;71;p14"/>
          <p:cNvPicPr preferRelativeResize="0"/>
          <p:nvPr/>
        </p:nvPicPr>
        <p:blipFill rotWithShape="1">
          <a:blip r:embed="rId3">
            <a:alphaModFix/>
          </a:blip>
          <a:srcRect/>
          <a:stretch/>
        </p:blipFill>
        <p:spPr>
          <a:xfrm>
            <a:off x="1714525" y="2179393"/>
            <a:ext cx="319200" cy="414734"/>
          </a:xfrm>
          <a:prstGeom prst="rect">
            <a:avLst/>
          </a:prstGeom>
          <a:noFill/>
          <a:ln>
            <a:noFill/>
          </a:ln>
        </p:spPr>
      </p:pic>
      <p:pic>
        <p:nvPicPr>
          <p:cNvPr id="72" name="Google Shape;72;p14"/>
          <p:cNvPicPr preferRelativeResize="0"/>
          <p:nvPr/>
        </p:nvPicPr>
        <p:blipFill rotWithShape="1">
          <a:blip r:embed="rId3">
            <a:alphaModFix/>
          </a:blip>
          <a:srcRect/>
          <a:stretch/>
        </p:blipFill>
        <p:spPr>
          <a:xfrm rot="10000991">
            <a:off x="7385854" y="2763599"/>
            <a:ext cx="347515" cy="45152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6"/>
          <p:cNvSpPr txBox="1">
            <a:spLocks noGrp="1"/>
          </p:cNvSpPr>
          <p:nvPr>
            <p:ph type="subTitle" idx="1"/>
          </p:nvPr>
        </p:nvSpPr>
        <p:spPr>
          <a:xfrm>
            <a:off x="577550" y="196150"/>
            <a:ext cx="3639600" cy="323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rPr>
              <a:t>KEY VOCABULARY</a:t>
            </a:r>
            <a:endParaRPr/>
          </a:p>
        </p:txBody>
      </p:sp>
      <p:pic>
        <p:nvPicPr>
          <p:cNvPr id="89" name="Google Shape;89;p16"/>
          <p:cNvPicPr preferRelativeResize="0"/>
          <p:nvPr/>
        </p:nvPicPr>
        <p:blipFill>
          <a:blip r:embed="rId3">
            <a:alphaModFix/>
          </a:blip>
          <a:stretch>
            <a:fillRect/>
          </a:stretch>
        </p:blipFill>
        <p:spPr>
          <a:xfrm>
            <a:off x="236193" y="172086"/>
            <a:ext cx="341350" cy="371833"/>
          </a:xfrm>
          <a:prstGeom prst="rect">
            <a:avLst/>
          </a:prstGeom>
          <a:noFill/>
          <a:ln>
            <a:noFill/>
          </a:ln>
        </p:spPr>
      </p:pic>
      <p:sp>
        <p:nvSpPr>
          <p:cNvPr id="90" name="Google Shape;90;p16"/>
          <p:cNvSpPr txBox="1">
            <a:spLocks noGrp="1"/>
          </p:cNvSpPr>
          <p:nvPr>
            <p:ph type="title"/>
          </p:nvPr>
        </p:nvSpPr>
        <p:spPr>
          <a:xfrm>
            <a:off x="839175" y="1263850"/>
            <a:ext cx="7170300" cy="645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rPr>
              <a:t>Finsta</a:t>
            </a:r>
            <a:endParaRPr/>
          </a:p>
        </p:txBody>
      </p:sp>
      <p:pic>
        <p:nvPicPr>
          <p:cNvPr id="91" name="Google Shape;91;p16"/>
          <p:cNvPicPr preferRelativeResize="0"/>
          <p:nvPr/>
        </p:nvPicPr>
        <p:blipFill>
          <a:blip r:embed="rId4">
            <a:alphaModFix/>
          </a:blip>
          <a:stretch>
            <a:fillRect/>
          </a:stretch>
        </p:blipFill>
        <p:spPr>
          <a:xfrm>
            <a:off x="813500" y="1668500"/>
            <a:ext cx="1884925" cy="590550"/>
          </a:xfrm>
          <a:prstGeom prst="rect">
            <a:avLst/>
          </a:prstGeom>
          <a:noFill/>
          <a:ln>
            <a:noFill/>
          </a:ln>
        </p:spPr>
      </p:pic>
      <p:sp>
        <p:nvSpPr>
          <p:cNvPr id="92" name="Google Shape;92;p16"/>
          <p:cNvSpPr txBox="1">
            <a:spLocks noGrp="1"/>
          </p:cNvSpPr>
          <p:nvPr>
            <p:ph type="body" idx="2"/>
          </p:nvPr>
        </p:nvSpPr>
        <p:spPr>
          <a:xfrm>
            <a:off x="817375" y="2418950"/>
            <a:ext cx="7344600" cy="1021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rPr>
              <a:t>A fake Instagram account used for posting to a specific group of people or to post anonymously</a:t>
            </a:r>
            <a:endParaRPr>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pic>
        <p:nvPicPr>
          <p:cNvPr id="124" name="Google Shape;124;p20"/>
          <p:cNvPicPr preferRelativeResize="0"/>
          <p:nvPr/>
        </p:nvPicPr>
        <p:blipFill rotWithShape="1">
          <a:blip r:embed="rId3">
            <a:alphaModFix/>
          </a:blip>
          <a:srcRect/>
          <a:stretch/>
        </p:blipFill>
        <p:spPr>
          <a:xfrm>
            <a:off x="179275" y="172250"/>
            <a:ext cx="390300" cy="390300"/>
          </a:xfrm>
          <a:prstGeom prst="rect">
            <a:avLst/>
          </a:prstGeom>
          <a:noFill/>
          <a:ln>
            <a:noFill/>
          </a:ln>
        </p:spPr>
      </p:pic>
      <p:sp>
        <p:nvSpPr>
          <p:cNvPr id="125" name="Google Shape;125;p20"/>
          <p:cNvSpPr txBox="1"/>
          <p:nvPr/>
        </p:nvSpPr>
        <p:spPr>
          <a:xfrm>
            <a:off x="569575" y="190700"/>
            <a:ext cx="1779000" cy="353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200">
                <a:latin typeface="Rubik"/>
                <a:ea typeface="Rubik"/>
                <a:cs typeface="Rubik"/>
                <a:sym typeface="Rubik"/>
              </a:rPr>
              <a:t>READ + DISCUSS</a:t>
            </a:r>
            <a:endParaRPr sz="1200">
              <a:latin typeface="Rubik"/>
              <a:ea typeface="Rubik"/>
              <a:cs typeface="Rubik"/>
              <a:sym typeface="Rubik"/>
            </a:endParaRPr>
          </a:p>
        </p:txBody>
      </p:sp>
      <p:sp>
        <p:nvSpPr>
          <p:cNvPr id="126" name="Google Shape;126;p20"/>
          <p:cNvSpPr/>
          <p:nvPr/>
        </p:nvSpPr>
        <p:spPr>
          <a:xfrm>
            <a:off x="541250" y="586125"/>
            <a:ext cx="8335200" cy="636600"/>
          </a:xfrm>
          <a:prstGeom prst="rect">
            <a:avLst/>
          </a:prstGeom>
          <a:noFill/>
          <a:ln>
            <a:noFill/>
          </a:ln>
        </p:spPr>
        <p:txBody>
          <a:bodyPr spcFirstLastPara="1" wrap="square" lIns="274300" tIns="182875" rIns="182875" bIns="182875" anchor="t" anchorCtr="0">
            <a:noAutofit/>
          </a:bodyPr>
          <a:lstStyle/>
          <a:p>
            <a:pPr marL="0" marR="0" lvl="0" indent="0" algn="l" rtl="0">
              <a:lnSpc>
                <a:spcPct val="114000"/>
              </a:lnSpc>
              <a:spcBef>
                <a:spcPts val="0"/>
              </a:spcBef>
              <a:spcAft>
                <a:spcPts val="0"/>
              </a:spcAft>
              <a:buNone/>
            </a:pPr>
            <a:r>
              <a:rPr lang="en" sz="2000">
                <a:latin typeface="Rubik"/>
                <a:ea typeface="Rubik"/>
                <a:cs typeface="Rubik"/>
                <a:sym typeface="Rubik"/>
              </a:rPr>
              <a:t>What </a:t>
            </a:r>
            <a:r>
              <a:rPr lang="en" sz="2000" u="sng">
                <a:latin typeface="Rubik"/>
                <a:ea typeface="Rubik"/>
                <a:cs typeface="Rubik"/>
                <a:sym typeface="Rubik"/>
              </a:rPr>
              <a:t>reasons</a:t>
            </a:r>
            <a:r>
              <a:rPr lang="en" sz="2000">
                <a:latin typeface="Rubik"/>
                <a:ea typeface="Rubik"/>
                <a:cs typeface="Rubik"/>
                <a:sym typeface="Rubik"/>
              </a:rPr>
              <a:t> and </a:t>
            </a:r>
            <a:r>
              <a:rPr lang="en" sz="2000" u="sng">
                <a:latin typeface="Rubik"/>
                <a:ea typeface="Rubik"/>
                <a:cs typeface="Rubik"/>
                <a:sym typeface="Rubik"/>
              </a:rPr>
              <a:t>results</a:t>
            </a:r>
            <a:r>
              <a:rPr lang="en" sz="2000">
                <a:latin typeface="Rubik"/>
                <a:ea typeface="Rubik"/>
                <a:cs typeface="Rubik"/>
                <a:sym typeface="Rubik"/>
              </a:rPr>
              <a:t> can we add based on these examples?</a:t>
            </a:r>
            <a:endParaRPr sz="2000">
              <a:latin typeface="Lato"/>
              <a:ea typeface="Lato"/>
              <a:cs typeface="Lato"/>
              <a:sym typeface="Lato"/>
            </a:endParaRPr>
          </a:p>
        </p:txBody>
      </p:sp>
      <p:graphicFrame>
        <p:nvGraphicFramePr>
          <p:cNvPr id="127" name="Google Shape;127;p20"/>
          <p:cNvGraphicFramePr/>
          <p:nvPr/>
        </p:nvGraphicFramePr>
        <p:xfrm>
          <a:off x="333450" y="1434950"/>
          <a:ext cx="8477100" cy="2904363"/>
        </p:xfrm>
        <a:graphic>
          <a:graphicData uri="http://schemas.openxmlformats.org/drawingml/2006/table">
            <a:tbl>
              <a:tblPr>
                <a:noFill/>
                <a:tableStyleId>{9A00A455-F86B-49EB-9E8B-59EB417D11C1}</a:tableStyleId>
              </a:tblPr>
              <a:tblGrid>
                <a:gridCol w="2825700">
                  <a:extLst>
                    <a:ext uri="{9D8B030D-6E8A-4147-A177-3AD203B41FA5}">
                      <a16:colId xmlns:a16="http://schemas.microsoft.com/office/drawing/2014/main" val="20000"/>
                    </a:ext>
                  </a:extLst>
                </a:gridCol>
                <a:gridCol w="2825700">
                  <a:extLst>
                    <a:ext uri="{9D8B030D-6E8A-4147-A177-3AD203B41FA5}">
                      <a16:colId xmlns:a16="http://schemas.microsoft.com/office/drawing/2014/main" val="20001"/>
                    </a:ext>
                  </a:extLst>
                </a:gridCol>
                <a:gridCol w="2825700">
                  <a:extLst>
                    <a:ext uri="{9D8B030D-6E8A-4147-A177-3AD203B41FA5}">
                      <a16:colId xmlns:a16="http://schemas.microsoft.com/office/drawing/2014/main" val="20002"/>
                    </a:ext>
                  </a:extLst>
                </a:gridCol>
              </a:tblGrid>
              <a:tr h="0">
                <a:tc>
                  <a:txBody>
                    <a:bodyPr/>
                    <a:lstStyle/>
                    <a:p>
                      <a:pPr marL="91440" marR="0" lvl="0" indent="0" algn="l" rtl="0">
                        <a:lnSpc>
                          <a:spcPct val="115000"/>
                        </a:lnSpc>
                        <a:spcBef>
                          <a:spcPts val="0"/>
                        </a:spcBef>
                        <a:spcAft>
                          <a:spcPts val="0"/>
                        </a:spcAft>
                        <a:buNone/>
                      </a:pPr>
                      <a:r>
                        <a:rPr lang="en" sz="1600" b="1" i="1">
                          <a:latin typeface="Lato"/>
                          <a:ea typeface="Lato"/>
                          <a:cs typeface="Lato"/>
                          <a:sym typeface="Lato"/>
                        </a:rPr>
                        <a:t>Brian</a:t>
                      </a:r>
                      <a:r>
                        <a:rPr lang="en" sz="1600" i="1">
                          <a:latin typeface="Lato"/>
                          <a:ea typeface="Lato"/>
                          <a:cs typeface="Lato"/>
                          <a:sym typeface="Lato"/>
                        </a:rPr>
                        <a:t> is a big basketball fan and uses a finsta, "bballhooper1," to post about his favorite team. He posts comments about the team's games and gets into debates with other fans. He sometimes calls people "stupid" or "bandwagon" if they disagree with him.</a:t>
                      </a:r>
                      <a:endParaRPr sz="1600" i="1">
                        <a:latin typeface="Lato"/>
                        <a:ea typeface="Lato"/>
                        <a:cs typeface="Lato"/>
                        <a:sym typeface="Lato"/>
                      </a:endParaRPr>
                    </a:p>
                  </a:txBody>
                  <a:tcPr marL="63500" marR="63500" marT="63500" marB="63500">
                    <a:lnL w="9525" cap="flat" cmpd="sng">
                      <a:solidFill>
                        <a:srgbClr val="999999">
                          <a:alpha val="0"/>
                        </a:srgbClr>
                      </a:solidFill>
                      <a:prstDash val="solid"/>
                      <a:round/>
                      <a:headEnd type="none" w="sm" len="sm"/>
                      <a:tailEnd type="none" w="sm" len="sm"/>
                    </a:lnL>
                    <a:lnR w="9525" cap="flat" cmpd="sng">
                      <a:solidFill>
                        <a:srgbClr val="0DA5FF"/>
                      </a:solidFill>
                      <a:prstDash val="solid"/>
                      <a:round/>
                      <a:headEnd type="none" w="sm" len="sm"/>
                      <a:tailEnd type="none" w="sm" len="sm"/>
                    </a:lnR>
                    <a:lnT w="9525" cap="flat" cmpd="sng">
                      <a:solidFill>
                        <a:srgbClr val="999999">
                          <a:alpha val="0"/>
                        </a:srgbClr>
                      </a:solidFill>
                      <a:prstDash val="solid"/>
                      <a:round/>
                      <a:headEnd type="none" w="sm" len="sm"/>
                      <a:tailEnd type="none" w="sm" len="sm"/>
                    </a:lnT>
                    <a:lnB w="9525" cap="flat" cmpd="sng">
                      <a:solidFill>
                        <a:srgbClr val="999999">
                          <a:alpha val="0"/>
                        </a:srgbClr>
                      </a:solidFill>
                      <a:prstDash val="solid"/>
                      <a:round/>
                      <a:headEnd type="none" w="sm" len="sm"/>
                      <a:tailEnd type="none" w="sm" len="sm"/>
                    </a:lnB>
                  </a:tcPr>
                </a:tc>
                <a:tc>
                  <a:txBody>
                    <a:bodyPr/>
                    <a:lstStyle/>
                    <a:p>
                      <a:pPr marL="91440" marR="0" lvl="0" indent="0" algn="l" rtl="0">
                        <a:lnSpc>
                          <a:spcPct val="115000"/>
                        </a:lnSpc>
                        <a:spcBef>
                          <a:spcPts val="0"/>
                        </a:spcBef>
                        <a:spcAft>
                          <a:spcPts val="0"/>
                        </a:spcAft>
                        <a:buNone/>
                      </a:pPr>
                      <a:r>
                        <a:rPr lang="en" sz="1600" b="1" i="1">
                          <a:latin typeface="Lato"/>
                          <a:ea typeface="Lato"/>
                          <a:cs typeface="Lato"/>
                          <a:sym typeface="Lato"/>
                        </a:rPr>
                        <a:t>Jolie</a:t>
                      </a:r>
                      <a:r>
                        <a:rPr lang="en" sz="1600" i="1">
                          <a:latin typeface="Lato"/>
                          <a:ea typeface="Lato"/>
                          <a:cs typeface="Lato"/>
                          <a:sym typeface="Lato"/>
                        </a:rPr>
                        <a:t> likes to keep her "real" profile carefully curated because her parents and family can see it. She uses a finsta for other posts, like videos she posts of herself trying to learn a popular song on the piano and making lots of funny mistakes. She shares the video with two close friends.</a:t>
                      </a:r>
                      <a:endParaRPr sz="1600" b="1" i="1" u="sng">
                        <a:latin typeface="Lato"/>
                        <a:ea typeface="Lato"/>
                        <a:cs typeface="Lato"/>
                        <a:sym typeface="Lato"/>
                      </a:endParaRPr>
                    </a:p>
                  </a:txBody>
                  <a:tcPr marL="63500" marR="63500" marT="63500" marB="63500">
                    <a:lnL w="9525" cap="flat" cmpd="sng">
                      <a:solidFill>
                        <a:srgbClr val="0DA5FF"/>
                      </a:solidFill>
                      <a:prstDash val="solid"/>
                      <a:round/>
                      <a:headEnd type="none" w="sm" len="sm"/>
                      <a:tailEnd type="none" w="sm" len="sm"/>
                    </a:lnL>
                    <a:lnR w="9525" cap="flat" cmpd="sng">
                      <a:solidFill>
                        <a:srgbClr val="0DA5FF"/>
                      </a:solidFill>
                      <a:prstDash val="solid"/>
                      <a:round/>
                      <a:headEnd type="none" w="sm" len="sm"/>
                      <a:tailEnd type="none" w="sm" len="sm"/>
                    </a:lnR>
                    <a:lnT w="9525" cap="flat" cmpd="sng">
                      <a:solidFill>
                        <a:srgbClr val="999999">
                          <a:alpha val="0"/>
                        </a:srgbClr>
                      </a:solidFill>
                      <a:prstDash val="solid"/>
                      <a:round/>
                      <a:headEnd type="none" w="sm" len="sm"/>
                      <a:tailEnd type="none" w="sm" len="sm"/>
                    </a:lnT>
                    <a:lnB w="9525" cap="flat" cmpd="sng">
                      <a:solidFill>
                        <a:srgbClr val="999999">
                          <a:alpha val="0"/>
                        </a:srgbClr>
                      </a:solidFill>
                      <a:prstDash val="solid"/>
                      <a:round/>
                      <a:headEnd type="none" w="sm" len="sm"/>
                      <a:tailEnd type="none" w="sm" len="sm"/>
                    </a:lnB>
                  </a:tcPr>
                </a:tc>
                <a:tc>
                  <a:txBody>
                    <a:bodyPr/>
                    <a:lstStyle/>
                    <a:p>
                      <a:pPr marL="91440" marR="0" lvl="0" indent="0" algn="l" rtl="0">
                        <a:lnSpc>
                          <a:spcPct val="115000"/>
                        </a:lnSpc>
                        <a:spcBef>
                          <a:spcPts val="0"/>
                        </a:spcBef>
                        <a:spcAft>
                          <a:spcPts val="0"/>
                        </a:spcAft>
                        <a:buNone/>
                      </a:pPr>
                      <a:r>
                        <a:rPr lang="en" sz="1600" b="1" i="1">
                          <a:latin typeface="Lato"/>
                          <a:ea typeface="Lato"/>
                          <a:cs typeface="Lato"/>
                          <a:sym typeface="Lato"/>
                        </a:rPr>
                        <a:t>Mikayla</a:t>
                      </a:r>
                      <a:r>
                        <a:rPr lang="en" sz="1600" i="1">
                          <a:solidFill>
                            <a:schemeClr val="dk1"/>
                          </a:solidFill>
                          <a:latin typeface="Lato"/>
                          <a:ea typeface="Lato"/>
                          <a:cs typeface="Lato"/>
                          <a:sym typeface="Lato"/>
                        </a:rPr>
                        <a:t> loves playing the online game </a:t>
                      </a:r>
                      <a:r>
                        <a:rPr lang="en" sz="1600">
                          <a:solidFill>
                            <a:schemeClr val="dk1"/>
                          </a:solidFill>
                          <a:latin typeface="Lato"/>
                          <a:ea typeface="Lato"/>
                          <a:cs typeface="Lato"/>
                          <a:sym typeface="Lato"/>
                        </a:rPr>
                        <a:t>OverSeen</a:t>
                      </a:r>
                      <a:r>
                        <a:rPr lang="en" sz="1600" i="1">
                          <a:solidFill>
                            <a:schemeClr val="dk1"/>
                          </a:solidFill>
                          <a:latin typeface="Lato"/>
                          <a:ea typeface="Lato"/>
                          <a:cs typeface="Lato"/>
                          <a:sym typeface="Lato"/>
                        </a:rPr>
                        <a:t>, where players use avatars to play. She uses a finsta to post pictures of her gameplay and comment on other players. She sometimes uses her finsta to respond to people who have commented on her real profile page.</a:t>
                      </a:r>
                      <a:endParaRPr sz="1600" i="1">
                        <a:latin typeface="Lato"/>
                        <a:ea typeface="Lato"/>
                        <a:cs typeface="Lato"/>
                        <a:sym typeface="Lato"/>
                      </a:endParaRPr>
                    </a:p>
                  </a:txBody>
                  <a:tcPr marL="63500" marR="63500" marT="63500" marB="63500">
                    <a:lnL w="9525" cap="flat" cmpd="sng">
                      <a:solidFill>
                        <a:srgbClr val="0DA5FF"/>
                      </a:solidFill>
                      <a:prstDash val="solid"/>
                      <a:round/>
                      <a:headEnd type="none" w="sm" len="sm"/>
                      <a:tailEnd type="none" w="sm" len="sm"/>
                    </a:lnL>
                    <a:lnR w="9525" cap="flat" cmpd="sng">
                      <a:solidFill>
                        <a:srgbClr val="999999">
                          <a:alpha val="0"/>
                        </a:srgbClr>
                      </a:solidFill>
                      <a:prstDash val="solid"/>
                      <a:round/>
                      <a:headEnd type="none" w="sm" len="sm"/>
                      <a:tailEnd type="none" w="sm" len="sm"/>
                    </a:lnR>
                    <a:lnT w="9525" cap="flat" cmpd="sng">
                      <a:solidFill>
                        <a:srgbClr val="999999">
                          <a:alpha val="0"/>
                        </a:srgbClr>
                      </a:solidFill>
                      <a:prstDash val="solid"/>
                      <a:round/>
                      <a:headEnd type="none" w="sm" len="sm"/>
                      <a:tailEnd type="none" w="sm" len="sm"/>
                    </a:lnT>
                    <a:lnB w="9525" cap="flat" cmpd="sng">
                      <a:solidFill>
                        <a:srgbClr val="999999">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2"/>
          <p:cNvSpPr txBox="1"/>
          <p:nvPr/>
        </p:nvSpPr>
        <p:spPr>
          <a:xfrm>
            <a:off x="581250" y="59738"/>
            <a:ext cx="2335800" cy="636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solidFill>
                <a:schemeClr val="dk1"/>
              </a:solidFill>
              <a:latin typeface="Rubik"/>
              <a:ea typeface="Rubik"/>
              <a:cs typeface="Rubik"/>
              <a:sym typeface="Rubik"/>
            </a:endParaRPr>
          </a:p>
        </p:txBody>
      </p:sp>
      <p:sp>
        <p:nvSpPr>
          <p:cNvPr id="142" name="Google Shape;142;p22"/>
          <p:cNvSpPr txBox="1">
            <a:spLocks noGrp="1"/>
          </p:cNvSpPr>
          <p:nvPr>
            <p:ph type="subTitle" idx="1"/>
          </p:nvPr>
        </p:nvSpPr>
        <p:spPr>
          <a:xfrm>
            <a:off x="577550" y="196150"/>
            <a:ext cx="3639600" cy="323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solidFill>
                  <a:schemeClr val="dk1"/>
                </a:solidFill>
              </a:rPr>
              <a:t>ACTIVITY: TAKE A STAND</a:t>
            </a:r>
            <a:endParaRPr/>
          </a:p>
        </p:txBody>
      </p:sp>
      <p:sp>
        <p:nvSpPr>
          <p:cNvPr id="143" name="Google Shape;143;p22"/>
          <p:cNvSpPr/>
          <p:nvPr/>
        </p:nvSpPr>
        <p:spPr>
          <a:xfrm>
            <a:off x="507950" y="901200"/>
            <a:ext cx="8335200" cy="3341100"/>
          </a:xfrm>
          <a:prstGeom prst="rect">
            <a:avLst/>
          </a:prstGeom>
          <a:noFill/>
          <a:ln>
            <a:noFill/>
          </a:ln>
        </p:spPr>
        <p:txBody>
          <a:bodyPr spcFirstLastPara="1" wrap="square" lIns="274300" tIns="182875" rIns="182875" bIns="182875" anchor="t" anchorCtr="0">
            <a:noAutofit/>
          </a:bodyPr>
          <a:lstStyle/>
          <a:p>
            <a:pPr marL="0" marR="0" lvl="0" indent="0" algn="l" rtl="0">
              <a:lnSpc>
                <a:spcPct val="114000"/>
              </a:lnSpc>
              <a:spcBef>
                <a:spcPts val="0"/>
              </a:spcBef>
              <a:spcAft>
                <a:spcPts val="0"/>
              </a:spcAft>
              <a:buNone/>
            </a:pPr>
            <a:r>
              <a:rPr lang="en" sz="3600" dirty="0">
                <a:latin typeface="Rubik"/>
                <a:ea typeface="Rubik"/>
                <a:cs typeface="Rubik"/>
                <a:sym typeface="Rubik"/>
              </a:rPr>
              <a:t>Is it worth it to have and use fake social media accounts? </a:t>
            </a:r>
          </a:p>
          <a:p>
            <a:pPr marL="0" marR="0" lvl="0" indent="0" algn="l" rtl="0">
              <a:lnSpc>
                <a:spcPct val="114000"/>
              </a:lnSpc>
              <a:spcBef>
                <a:spcPts val="0"/>
              </a:spcBef>
              <a:spcAft>
                <a:spcPts val="0"/>
              </a:spcAft>
              <a:buNone/>
            </a:pPr>
            <a:endParaRPr lang="en" sz="3600" dirty="0">
              <a:latin typeface="Rubik"/>
              <a:ea typeface="Rubik"/>
              <a:cs typeface="Rubik"/>
              <a:sym typeface="Rubik"/>
            </a:endParaRPr>
          </a:p>
          <a:p>
            <a:pPr marL="0" marR="0" lvl="0" indent="0" algn="l" rtl="0">
              <a:lnSpc>
                <a:spcPct val="114000"/>
              </a:lnSpc>
              <a:spcBef>
                <a:spcPts val="0"/>
              </a:spcBef>
              <a:spcAft>
                <a:spcPts val="0"/>
              </a:spcAft>
              <a:buNone/>
            </a:pPr>
            <a:r>
              <a:rPr lang="en" sz="3600" dirty="0">
                <a:latin typeface="Rubik"/>
                <a:ea typeface="Rubik"/>
                <a:cs typeface="Rubik"/>
                <a:sym typeface="Rubik"/>
              </a:rPr>
              <a:t>Why, or why not?</a:t>
            </a:r>
            <a:endParaRPr sz="3600" dirty="0">
              <a:latin typeface="Lato"/>
              <a:ea typeface="Lato"/>
              <a:cs typeface="Lato"/>
              <a:sym typeface="Lato"/>
            </a:endParaRPr>
          </a:p>
        </p:txBody>
      </p:sp>
      <p:pic>
        <p:nvPicPr>
          <p:cNvPr id="144" name="Google Shape;144;p22"/>
          <p:cNvPicPr preferRelativeResize="0"/>
          <p:nvPr/>
        </p:nvPicPr>
        <p:blipFill>
          <a:blip r:embed="rId3">
            <a:alphaModFix/>
          </a:blip>
          <a:stretch>
            <a:fillRect/>
          </a:stretch>
        </p:blipFill>
        <p:spPr>
          <a:xfrm>
            <a:off x="205721" y="172075"/>
            <a:ext cx="371833" cy="3718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24"/>
          <p:cNvSpPr txBox="1">
            <a:spLocks noGrp="1"/>
          </p:cNvSpPr>
          <p:nvPr>
            <p:ph type="subTitle" idx="4"/>
          </p:nvPr>
        </p:nvSpPr>
        <p:spPr>
          <a:xfrm>
            <a:off x="611625" y="1234075"/>
            <a:ext cx="2540400" cy="54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44AA00"/>
                </a:solidFill>
                <a:latin typeface="Rubik"/>
                <a:ea typeface="Rubik"/>
                <a:cs typeface="Rubik"/>
                <a:sym typeface="Rubik"/>
              </a:rPr>
              <a:t>Gut check</a:t>
            </a:r>
            <a:endParaRPr/>
          </a:p>
        </p:txBody>
      </p:sp>
      <p:sp>
        <p:nvSpPr>
          <p:cNvPr id="159" name="Google Shape;159;p24"/>
          <p:cNvSpPr txBox="1">
            <a:spLocks noGrp="1"/>
          </p:cNvSpPr>
          <p:nvPr>
            <p:ph type="subTitle" idx="5"/>
          </p:nvPr>
        </p:nvSpPr>
        <p:spPr>
          <a:xfrm>
            <a:off x="3422100" y="1234075"/>
            <a:ext cx="2540400" cy="54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857D"/>
                </a:solidFill>
                <a:latin typeface="Rubik"/>
                <a:ea typeface="Rubik"/>
                <a:cs typeface="Rubik"/>
                <a:sym typeface="Rubik"/>
              </a:rPr>
              <a:t>My actions</a:t>
            </a:r>
            <a:endParaRPr/>
          </a:p>
        </p:txBody>
      </p:sp>
      <p:sp>
        <p:nvSpPr>
          <p:cNvPr id="160" name="Google Shape;160;p24"/>
          <p:cNvSpPr txBox="1">
            <a:spLocks noGrp="1"/>
          </p:cNvSpPr>
          <p:nvPr>
            <p:ph type="body" idx="1"/>
          </p:nvPr>
        </p:nvSpPr>
        <p:spPr>
          <a:xfrm>
            <a:off x="611613" y="1960850"/>
            <a:ext cx="2299800" cy="2354400"/>
          </a:xfrm>
          <a:prstGeom prst="rect">
            <a:avLst/>
          </a:prstGeom>
        </p:spPr>
        <p:txBody>
          <a:bodyPr spcFirstLastPara="1" wrap="square" lIns="91425" tIns="91425" rIns="91425" bIns="91425" anchor="t" anchorCtr="0">
            <a:noAutofit/>
          </a:bodyPr>
          <a:lstStyle/>
          <a:p>
            <a:pPr marL="0" lvl="0" indent="0" algn="l" rtl="0">
              <a:lnSpc>
                <a:spcPct val="120000"/>
              </a:lnSpc>
              <a:spcBef>
                <a:spcPts val="0"/>
              </a:spcBef>
              <a:spcAft>
                <a:spcPts val="1000"/>
              </a:spcAft>
              <a:buNone/>
            </a:pPr>
            <a:r>
              <a:rPr lang="en" sz="1600">
                <a:solidFill>
                  <a:schemeClr val="dk1"/>
                </a:solidFill>
              </a:rPr>
              <a:t>Do I feel good about making this account, or does it feel wrong? </a:t>
            </a:r>
            <a:endParaRPr sz="1600"/>
          </a:p>
        </p:txBody>
      </p:sp>
      <p:sp>
        <p:nvSpPr>
          <p:cNvPr id="161" name="Google Shape;161;p24"/>
          <p:cNvSpPr txBox="1">
            <a:spLocks noGrp="1"/>
          </p:cNvSpPr>
          <p:nvPr>
            <p:ph type="body" idx="2"/>
          </p:nvPr>
        </p:nvSpPr>
        <p:spPr>
          <a:xfrm>
            <a:off x="3422094" y="1960850"/>
            <a:ext cx="2299800" cy="2354400"/>
          </a:xfrm>
          <a:prstGeom prst="rect">
            <a:avLst/>
          </a:prstGeom>
        </p:spPr>
        <p:txBody>
          <a:bodyPr spcFirstLastPara="1" wrap="square" lIns="91425" tIns="91425" rIns="91425" bIns="91425" anchor="t" anchorCtr="0">
            <a:noAutofit/>
          </a:bodyPr>
          <a:lstStyle/>
          <a:p>
            <a:pPr marL="0" lvl="0" indent="0" algn="l" rtl="0">
              <a:lnSpc>
                <a:spcPct val="120000"/>
              </a:lnSpc>
              <a:spcBef>
                <a:spcPts val="0"/>
              </a:spcBef>
              <a:spcAft>
                <a:spcPts val="0"/>
              </a:spcAft>
              <a:buNone/>
            </a:pPr>
            <a:r>
              <a:rPr lang="en" sz="1600">
                <a:solidFill>
                  <a:schemeClr val="dk1"/>
                </a:solidFill>
              </a:rPr>
              <a:t>Would I use it to post something harmful or mean?</a:t>
            </a:r>
            <a:endParaRPr sz="1600">
              <a:solidFill>
                <a:schemeClr val="dk1"/>
              </a:solidFill>
            </a:endParaRPr>
          </a:p>
          <a:p>
            <a:pPr marL="0" lvl="0" indent="0" algn="l" rtl="0">
              <a:lnSpc>
                <a:spcPct val="120000"/>
              </a:lnSpc>
              <a:spcBef>
                <a:spcPts val="1000"/>
              </a:spcBef>
              <a:spcAft>
                <a:spcPts val="1000"/>
              </a:spcAft>
              <a:buNone/>
            </a:pPr>
            <a:r>
              <a:rPr lang="en" sz="1600">
                <a:solidFill>
                  <a:schemeClr val="dk1"/>
                </a:solidFill>
              </a:rPr>
              <a:t>Would I say the same things in person? </a:t>
            </a:r>
            <a:endParaRPr sz="1600">
              <a:solidFill>
                <a:schemeClr val="dk1"/>
              </a:solidFill>
            </a:endParaRPr>
          </a:p>
        </p:txBody>
      </p:sp>
      <p:sp>
        <p:nvSpPr>
          <p:cNvPr id="162" name="Google Shape;162;p24"/>
          <p:cNvSpPr txBox="1">
            <a:spLocks noGrp="1"/>
          </p:cNvSpPr>
          <p:nvPr>
            <p:ph type="body" idx="3"/>
          </p:nvPr>
        </p:nvSpPr>
        <p:spPr>
          <a:xfrm>
            <a:off x="6232575" y="1960850"/>
            <a:ext cx="2299800" cy="2354400"/>
          </a:xfrm>
          <a:prstGeom prst="rect">
            <a:avLst/>
          </a:prstGeom>
        </p:spPr>
        <p:txBody>
          <a:bodyPr spcFirstLastPara="1" wrap="square" lIns="91425" tIns="91425" rIns="91425" bIns="91425" anchor="t" anchorCtr="0">
            <a:noAutofit/>
          </a:bodyPr>
          <a:lstStyle/>
          <a:p>
            <a:pPr marL="0" lvl="0" indent="0" algn="l" rtl="0">
              <a:lnSpc>
                <a:spcPct val="120000"/>
              </a:lnSpc>
              <a:spcBef>
                <a:spcPts val="0"/>
              </a:spcBef>
              <a:spcAft>
                <a:spcPts val="0"/>
              </a:spcAft>
              <a:buNone/>
            </a:pPr>
            <a:r>
              <a:rPr lang="en" sz="1600">
                <a:solidFill>
                  <a:schemeClr val="dk1"/>
                </a:solidFill>
              </a:rPr>
              <a:t>Am I using it to post things that could be hurtful to someone else?</a:t>
            </a:r>
            <a:endParaRPr sz="1600">
              <a:solidFill>
                <a:schemeClr val="dk1"/>
              </a:solidFill>
            </a:endParaRPr>
          </a:p>
          <a:p>
            <a:pPr marL="0" lvl="0" indent="0" algn="l" rtl="0">
              <a:lnSpc>
                <a:spcPct val="120000"/>
              </a:lnSpc>
              <a:spcBef>
                <a:spcPts val="1000"/>
              </a:spcBef>
              <a:spcAft>
                <a:spcPts val="0"/>
              </a:spcAft>
              <a:buNone/>
            </a:pPr>
            <a:r>
              <a:rPr lang="en" sz="1600">
                <a:solidFill>
                  <a:schemeClr val="dk1"/>
                </a:solidFill>
              </a:rPr>
              <a:t>Am I staying true to who I am, and my values as a person?</a:t>
            </a:r>
            <a:endParaRPr sz="1600">
              <a:solidFill>
                <a:schemeClr val="dk1"/>
              </a:solidFill>
            </a:endParaRPr>
          </a:p>
          <a:p>
            <a:pPr marL="0" lvl="0" indent="0" algn="l" rtl="0">
              <a:lnSpc>
                <a:spcPct val="120000"/>
              </a:lnSpc>
              <a:spcBef>
                <a:spcPts val="1000"/>
              </a:spcBef>
              <a:spcAft>
                <a:spcPts val="1000"/>
              </a:spcAft>
              <a:buNone/>
            </a:pPr>
            <a:endParaRPr sz="1600">
              <a:solidFill>
                <a:schemeClr val="dk1"/>
              </a:solidFill>
            </a:endParaRPr>
          </a:p>
        </p:txBody>
      </p:sp>
      <p:sp>
        <p:nvSpPr>
          <p:cNvPr id="163" name="Google Shape;163;p24"/>
          <p:cNvSpPr txBox="1">
            <a:spLocks noGrp="1"/>
          </p:cNvSpPr>
          <p:nvPr>
            <p:ph type="title"/>
          </p:nvPr>
        </p:nvSpPr>
        <p:spPr>
          <a:xfrm>
            <a:off x="0" y="267050"/>
            <a:ext cx="9144000" cy="621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solidFill>
                  <a:schemeClr val="dk1"/>
                </a:solidFill>
              </a:rPr>
              <a:t>Questions to consider about finstas...</a:t>
            </a:r>
            <a:endParaRPr/>
          </a:p>
        </p:txBody>
      </p:sp>
      <p:sp>
        <p:nvSpPr>
          <p:cNvPr id="164" name="Google Shape;164;p24"/>
          <p:cNvSpPr txBox="1"/>
          <p:nvPr/>
        </p:nvSpPr>
        <p:spPr>
          <a:xfrm>
            <a:off x="6232575" y="1234075"/>
            <a:ext cx="2839800" cy="54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400" b="1">
                <a:solidFill>
                  <a:srgbClr val="0177FF"/>
                </a:solidFill>
                <a:latin typeface="Rubik"/>
                <a:ea typeface="Rubik"/>
                <a:cs typeface="Rubik"/>
                <a:sym typeface="Rubik"/>
              </a:rPr>
              <a:t>My impact</a:t>
            </a:r>
            <a:endParaRPr sz="3400">
              <a:latin typeface="Rubik Medium"/>
              <a:ea typeface="Rubik Medium"/>
              <a:cs typeface="Rubik Medium"/>
              <a:sym typeface="Rubik Medium"/>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pic>
        <p:nvPicPr>
          <p:cNvPr id="169" name="Google Shape;169;p25"/>
          <p:cNvPicPr preferRelativeResize="0"/>
          <p:nvPr/>
        </p:nvPicPr>
        <p:blipFill>
          <a:blip r:embed="rId3">
            <a:alphaModFix/>
          </a:blip>
          <a:stretch>
            <a:fillRect/>
          </a:stretch>
        </p:blipFill>
        <p:spPr>
          <a:xfrm>
            <a:off x="2917625" y="1709825"/>
            <a:ext cx="3308750" cy="1264025"/>
          </a:xfrm>
          <a:prstGeom prst="rect">
            <a:avLst/>
          </a:prstGeom>
          <a:noFill/>
          <a:ln>
            <a:noFill/>
          </a:ln>
        </p:spPr>
      </p:pic>
      <p:pic>
        <p:nvPicPr>
          <p:cNvPr id="170" name="Google Shape;170;p25"/>
          <p:cNvPicPr preferRelativeResize="0"/>
          <p:nvPr/>
        </p:nvPicPr>
        <p:blipFill rotWithShape="1">
          <a:blip r:embed="rId4">
            <a:alphaModFix/>
          </a:blip>
          <a:srcRect/>
          <a:stretch/>
        </p:blipFill>
        <p:spPr>
          <a:xfrm rot="8627160">
            <a:off x="5403663" y="2063429"/>
            <a:ext cx="356998" cy="463844"/>
          </a:xfrm>
          <a:prstGeom prst="rect">
            <a:avLst/>
          </a:prstGeom>
          <a:noFill/>
          <a:ln>
            <a:noFill/>
          </a:ln>
        </p:spPr>
      </p:pic>
      <p:pic>
        <p:nvPicPr>
          <p:cNvPr id="171" name="Google Shape;171;p25"/>
          <p:cNvPicPr preferRelativeResize="0"/>
          <p:nvPr/>
        </p:nvPicPr>
        <p:blipFill rotWithShape="1">
          <a:blip r:embed="rId4">
            <a:alphaModFix/>
          </a:blip>
          <a:srcRect/>
          <a:stretch/>
        </p:blipFill>
        <p:spPr>
          <a:xfrm rot="-2132738">
            <a:off x="3286088" y="2063427"/>
            <a:ext cx="356998" cy="463844"/>
          </a:xfrm>
          <a:prstGeom prst="rect">
            <a:avLst/>
          </a:prstGeom>
          <a:noFill/>
          <a:ln>
            <a:noFill/>
          </a:ln>
        </p:spPr>
      </p:pic>
    </p:spTree>
  </p:cSld>
  <p:clrMapOvr>
    <a:masterClrMapping/>
  </p:clrMapOvr>
</p:sld>
</file>

<file path=ppt/theme/theme1.xml><?xml version="1.0" encoding="utf-8"?>
<a:theme xmlns:a="http://schemas.openxmlformats.org/drawingml/2006/main" name="DigCit 2.0">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igCit 2.0">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326</Words>
  <Application>Microsoft Office PowerPoint</Application>
  <PresentationFormat>On-screen Show (16:9)</PresentationFormat>
  <Paragraphs>25</Paragraphs>
  <Slides>7</Slides>
  <Notes>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Rubik Medium</vt:lpstr>
      <vt:lpstr>Indie Flower</vt:lpstr>
      <vt:lpstr>Lato</vt:lpstr>
      <vt:lpstr>Arial</vt:lpstr>
      <vt:lpstr>Rubik</vt:lpstr>
      <vt:lpstr>DigCit 2.0</vt:lpstr>
      <vt:lpstr>DigCit 2.0</vt:lpstr>
      <vt:lpstr>PowerPoint Presentation</vt:lpstr>
      <vt:lpstr>Essential Question</vt:lpstr>
      <vt:lpstr>Finsta</vt:lpstr>
      <vt:lpstr>PowerPoint Presentation</vt:lpstr>
      <vt:lpstr>PowerPoint Presentation</vt:lpstr>
      <vt:lpstr>Questions to consider about finstas...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Rose, Kimberly A.</cp:lastModifiedBy>
  <cp:revision>3</cp:revision>
  <cp:lastPrinted>2019-11-05T23:33:35Z</cp:lastPrinted>
  <dcterms:modified xsi:type="dcterms:W3CDTF">2019-11-05T23:33:38Z</dcterms:modified>
</cp:coreProperties>
</file>